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6858000" cx="9144000"/>
  <p:notesSz cx="6858000" cy="9144000"/>
  <p:embeddedFontLst>
    <p:embeddedFont>
      <p:font typeface="Montserrat Light"/>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http://customooxmlschemas.google.com/">
      <go:slidesCustomData xmlns:go="http://customooxmlschemas.google.com/" r:id="rId24" roundtripDataSignature="AMtx7mi25BckUzSadwce8HbMmEa3I69MF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F9FA865-0B9D-46D9-9FB9-4E7BC5028D0F}">
  <a:tblStyle styleId="{BF9FA865-0B9D-46D9-9FB9-4E7BC5028D0F}"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CF4"/>
          </a:solidFill>
        </a:fill>
      </a:tcStyle>
    </a:wholeTbl>
    <a:band1H>
      <a:tcTxStyle/>
      <a:tcStyle>
        <a:fill>
          <a:solidFill>
            <a:srgbClr val="CFD7E7"/>
          </a:solidFill>
        </a:fill>
      </a:tcStyle>
    </a:band1H>
    <a:band2H>
      <a:tcTxStyle/>
    </a:band2H>
    <a:band1V>
      <a:tcTxStyle/>
      <a:tcStyle>
        <a:fill>
          <a:solidFill>
            <a:srgbClr val="CFD7E7"/>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 styleId="{6EF13055-E2B8-4A07-B9B6-A9E79BC143F3}"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Light-regular.fntdata"/><Relationship Id="rId11" Type="http://schemas.openxmlformats.org/officeDocument/2006/relationships/slide" Target="slides/slide5.xml"/><Relationship Id="rId22" Type="http://schemas.openxmlformats.org/officeDocument/2006/relationships/font" Target="fonts/MontserratLight-italic.fntdata"/><Relationship Id="rId10" Type="http://schemas.openxmlformats.org/officeDocument/2006/relationships/slide" Target="slides/slide4.xml"/><Relationship Id="rId21" Type="http://schemas.openxmlformats.org/officeDocument/2006/relationships/font" Target="fonts/MontserratLight-bold.fntdata"/><Relationship Id="rId13" Type="http://schemas.openxmlformats.org/officeDocument/2006/relationships/slide" Target="slides/slide7.xml"/><Relationship Id="rId24" Type="http://customschemas.google.com/relationships/presentationmetadata" Target="metadata"/><Relationship Id="rId12" Type="http://schemas.openxmlformats.org/officeDocument/2006/relationships/slide" Target="slides/slide6.xml"/><Relationship Id="rId23" Type="http://schemas.openxmlformats.org/officeDocument/2006/relationships/font" Target="fonts/MontserratLight-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2.jp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Arial"/>
                <a:ea typeface="Arial"/>
                <a:cs typeface="Arial"/>
                <a:sym typeface="Arial"/>
              </a:defRPr>
            </a:lvl9pPr>
          </a:lstStyle>
          <a:p/>
        </p:txBody>
      </p:sp>
      <p:sp>
        <p:nvSpPr>
          <p:cNvPr id="5" name="Google Shape;5;n"/>
          <p:cNvSpPr txBox="1"/>
          <p:nvPr>
            <p:ph idx="3" type="hdr"/>
          </p:nvPr>
        </p:nvSpPr>
        <p:spPr>
          <a:xfrm>
            <a:off x="0" y="0"/>
            <a:ext cx="3280680" cy="53424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6" name="Google Shape;6;n"/>
          <p:cNvSpPr txBox="1"/>
          <p:nvPr>
            <p:ph idx="10" type="dt"/>
          </p:nvPr>
        </p:nvSpPr>
        <p:spPr>
          <a:xfrm>
            <a:off x="4278960" y="0"/>
            <a:ext cx="3280680" cy="534240"/>
          </a:xfrm>
          <a:prstGeom prst="rect">
            <a:avLst/>
          </a:prstGeom>
          <a:noFill/>
          <a:ln>
            <a:noFill/>
          </a:ln>
        </p:spPr>
        <p:txBody>
          <a:bodyPr anchorCtr="0" anchor="t"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7" name="Google Shape;7;n"/>
          <p:cNvSpPr txBox="1"/>
          <p:nvPr>
            <p:ph idx="11" type="ftr"/>
          </p:nvPr>
        </p:nvSpPr>
        <p:spPr>
          <a:xfrm>
            <a:off x="0" y="10157400"/>
            <a:ext cx="3280680" cy="53424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8" name="Google Shape;8;n"/>
          <p:cNvSpPr txBox="1"/>
          <p:nvPr>
            <p:ph idx="12" type="sldNum"/>
          </p:nvPr>
        </p:nvSpPr>
        <p:spPr>
          <a:xfrm>
            <a:off x="4278960" y="10157400"/>
            <a:ext cx="3280680" cy="534240"/>
          </a:xfrm>
          <a:prstGeom prst="rect">
            <a:avLst/>
          </a:prstGeom>
          <a:noFill/>
          <a:ln>
            <a:noFill/>
          </a:ln>
        </p:spPr>
        <p:txBody>
          <a:bodyPr anchorCtr="0" anchor="b" bIns="0" lIns="0" spcFirstLastPara="1" rIns="0" wrap="square" tIns="0">
            <a:noAutofit/>
          </a:bodyPr>
          <a:lstStyle/>
          <a:p>
            <a:pPr indent="0" lvl="0" marL="0" marR="0" rtl="0" algn="r">
              <a:lnSpc>
                <a:spcPct val="100000"/>
              </a:lnSpc>
              <a:spcBef>
                <a:spcPts val="0"/>
              </a:spcBef>
              <a:spcAft>
                <a:spcPts val="0"/>
              </a:spcAft>
              <a:buClr>
                <a:srgbClr val="000000"/>
              </a:buClr>
              <a:buSzPts val="1400"/>
              <a:buFont typeface="Arial"/>
              <a:buNone/>
            </a:pPr>
            <a:fld id="{00000000-1234-1234-1234-123412341234}" type="slidenum">
              <a:rPr b="0" i="0" lang="en-US" sz="1400" u="none" cap="none" strike="noStrike">
                <a:solidFill>
                  <a:schemeClr val="dk1"/>
                </a:solidFill>
                <a:latin typeface="Times New Roman"/>
                <a:ea typeface="Times New Roman"/>
                <a:cs typeface="Times New Roman"/>
                <a:sym typeface="Times New Roman"/>
              </a:rPr>
              <a:t>‹#›</a:t>
            </a:fld>
            <a:endParaRPr b="0" i="0" sz="1400" u="none" cap="none" strike="noStrike">
              <a:solidFill>
                <a:schemeClr val="dk1"/>
              </a:solidFill>
              <a:latin typeface="Times New Roman"/>
              <a:ea typeface="Times New Roman"/>
              <a:cs typeface="Times New Roman"/>
              <a:sym typeface="Times New Roman"/>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1:notes"/>
          <p:cNvSpPr txBox="1"/>
          <p:nvPr>
            <p:ph idx="1" type="body"/>
          </p:nvPr>
        </p:nvSpPr>
        <p:spPr>
          <a:xfrm>
            <a:off x="756000" y="5078520"/>
            <a:ext cx="6047640" cy="481104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65" name="Google Shape;65;p1:notes"/>
          <p:cNvSpPr/>
          <p:nvPr>
            <p:ph idx="2" type="sldImg"/>
          </p:nvPr>
        </p:nvSpPr>
        <p:spPr>
          <a:xfrm>
            <a:off x="1108075" y="812800"/>
            <a:ext cx="5343525" cy="4008438"/>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61: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9" name="Google Shape;129;p61: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62: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35" name="Google Shape;135;p62: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6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43" name="Google Shape;143;p6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6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52" name="Google Shape;152;p6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13: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77" name="Google Shape;77;p13: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54: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85" name="Google Shape;85;p54: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55: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1" name="Google Shape;91;p55: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56: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97" name="Google Shape;97;p56: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57: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3" name="Google Shape;103;p57: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58: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09" name="Google Shape;109;p58: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59: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16" name="Google Shape;116;p59: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60:notes"/>
          <p:cNvSpPr txBox="1"/>
          <p:nvPr>
            <p:ph idx="1" type="body"/>
          </p:nvPr>
        </p:nvSpPr>
        <p:spPr>
          <a:xfrm>
            <a:off x="756000" y="5078520"/>
            <a:ext cx="6047640" cy="481104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t/>
            </a:r>
            <a:endParaRPr/>
          </a:p>
        </p:txBody>
      </p:sp>
      <p:sp>
        <p:nvSpPr>
          <p:cNvPr id="122" name="Google Shape;122;p60:notes"/>
          <p:cNvSpPr/>
          <p:nvPr>
            <p:ph idx="2" type="sldImg"/>
          </p:nvPr>
        </p:nvSpPr>
        <p:spPr>
          <a:xfrm>
            <a:off x="216000" y="812520"/>
            <a:ext cx="7127280" cy="400896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x">
  <p:cSld name="TITLE_AND_BODY">
    <p:spTree>
      <p:nvGrpSpPr>
        <p:cNvPr id="15" name="Shape 15"/>
        <p:cNvGrpSpPr/>
        <p:nvPr/>
      </p:nvGrpSpPr>
      <p:grpSpPr>
        <a:xfrm>
          <a:off x="0" y="0"/>
          <a:ext cx="0" cy="0"/>
          <a:chOff x="0" y="0"/>
          <a:chExt cx="0" cy="0"/>
        </a:xfrm>
      </p:grpSpPr>
      <p:sp>
        <p:nvSpPr>
          <p:cNvPr id="16" name="Google Shape;16;p16"/>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6"/>
          <p:cNvSpPr txBox="1"/>
          <p:nvPr>
            <p:ph idx="1" type="subTitle"/>
          </p:nvPr>
        </p:nvSpPr>
        <p:spPr>
          <a:xfrm>
            <a:off x="457200" y="1600200"/>
            <a:ext cx="8229240" cy="452556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over Content" type="objOverTx">
  <p:cSld name="OBJECT_OVER_TEXT">
    <p:spTree>
      <p:nvGrpSpPr>
        <p:cNvPr id="45" name="Shape 45"/>
        <p:cNvGrpSpPr/>
        <p:nvPr/>
      </p:nvGrpSpPr>
      <p:grpSpPr>
        <a:xfrm>
          <a:off x="0" y="0"/>
          <a:ext cx="0" cy="0"/>
          <a:chOff x="0" y="0"/>
          <a:chExt cx="0" cy="0"/>
        </a:xfrm>
      </p:grpSpPr>
      <p:sp>
        <p:nvSpPr>
          <p:cNvPr id="46" name="Google Shape;46;p30"/>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30"/>
          <p:cNvSpPr txBox="1"/>
          <p:nvPr>
            <p:ph idx="1" type="body"/>
          </p:nvPr>
        </p:nvSpPr>
        <p:spPr>
          <a:xfrm>
            <a:off x="457200" y="1600200"/>
            <a:ext cx="822924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8" name="Google Shape;48;p30"/>
          <p:cNvSpPr txBox="1"/>
          <p:nvPr>
            <p:ph idx="2" type="body"/>
          </p:nvPr>
        </p:nvSpPr>
        <p:spPr>
          <a:xfrm>
            <a:off x="457200" y="3964320"/>
            <a:ext cx="822924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4 Content" type="fourObj">
  <p:cSld name="FOUR_OBJECTS">
    <p:spTree>
      <p:nvGrpSpPr>
        <p:cNvPr id="49" name="Shape 49"/>
        <p:cNvGrpSpPr/>
        <p:nvPr/>
      </p:nvGrpSpPr>
      <p:grpSpPr>
        <a:xfrm>
          <a:off x="0" y="0"/>
          <a:ext cx="0" cy="0"/>
          <a:chOff x="0" y="0"/>
          <a:chExt cx="0" cy="0"/>
        </a:xfrm>
      </p:grpSpPr>
      <p:sp>
        <p:nvSpPr>
          <p:cNvPr id="50" name="Google Shape;50;p31"/>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31"/>
          <p:cNvSpPr txBox="1"/>
          <p:nvPr>
            <p:ph idx="1" type="body"/>
          </p:nvPr>
        </p:nvSpPr>
        <p:spPr>
          <a:xfrm>
            <a:off x="457200" y="1600200"/>
            <a:ext cx="40158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2" name="Google Shape;52;p31"/>
          <p:cNvSpPr txBox="1"/>
          <p:nvPr>
            <p:ph idx="2" type="body"/>
          </p:nvPr>
        </p:nvSpPr>
        <p:spPr>
          <a:xfrm>
            <a:off x="4674240" y="1600200"/>
            <a:ext cx="40158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3" name="Google Shape;53;p31"/>
          <p:cNvSpPr txBox="1"/>
          <p:nvPr>
            <p:ph idx="3" type="body"/>
          </p:nvPr>
        </p:nvSpPr>
        <p:spPr>
          <a:xfrm>
            <a:off x="457200" y="3964320"/>
            <a:ext cx="40158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4" name="Google Shape;54;p31"/>
          <p:cNvSpPr txBox="1"/>
          <p:nvPr>
            <p:ph idx="4" type="body"/>
          </p:nvPr>
        </p:nvSpPr>
        <p:spPr>
          <a:xfrm>
            <a:off x="4674240" y="3964320"/>
            <a:ext cx="40158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6 Content">
  <p:cSld name="Title, 6 Content">
    <p:spTree>
      <p:nvGrpSpPr>
        <p:cNvPr id="55" name="Shape 55"/>
        <p:cNvGrpSpPr/>
        <p:nvPr/>
      </p:nvGrpSpPr>
      <p:grpSpPr>
        <a:xfrm>
          <a:off x="0" y="0"/>
          <a:ext cx="0" cy="0"/>
          <a:chOff x="0" y="0"/>
          <a:chExt cx="0" cy="0"/>
        </a:xfrm>
      </p:grpSpPr>
      <p:sp>
        <p:nvSpPr>
          <p:cNvPr id="56" name="Google Shape;56;p32"/>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32"/>
          <p:cNvSpPr txBox="1"/>
          <p:nvPr>
            <p:ph idx="1" type="body"/>
          </p:nvPr>
        </p:nvSpPr>
        <p:spPr>
          <a:xfrm>
            <a:off x="457200" y="1600200"/>
            <a:ext cx="26496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8" name="Google Shape;58;p32"/>
          <p:cNvSpPr txBox="1"/>
          <p:nvPr>
            <p:ph idx="2" type="body"/>
          </p:nvPr>
        </p:nvSpPr>
        <p:spPr>
          <a:xfrm>
            <a:off x="3239640" y="1600200"/>
            <a:ext cx="26496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59" name="Google Shape;59;p32"/>
          <p:cNvSpPr txBox="1"/>
          <p:nvPr>
            <p:ph idx="3" type="body"/>
          </p:nvPr>
        </p:nvSpPr>
        <p:spPr>
          <a:xfrm>
            <a:off x="6022080" y="1600200"/>
            <a:ext cx="26496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0" name="Google Shape;60;p32"/>
          <p:cNvSpPr txBox="1"/>
          <p:nvPr>
            <p:ph idx="4" type="body"/>
          </p:nvPr>
        </p:nvSpPr>
        <p:spPr>
          <a:xfrm>
            <a:off x="457200" y="3964320"/>
            <a:ext cx="26496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1" name="Google Shape;61;p32"/>
          <p:cNvSpPr txBox="1"/>
          <p:nvPr>
            <p:ph idx="5" type="body"/>
          </p:nvPr>
        </p:nvSpPr>
        <p:spPr>
          <a:xfrm>
            <a:off x="3239640" y="3964320"/>
            <a:ext cx="26496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62" name="Google Shape;62;p32"/>
          <p:cNvSpPr txBox="1"/>
          <p:nvPr>
            <p:ph idx="6" type="body"/>
          </p:nvPr>
        </p:nvSpPr>
        <p:spPr>
          <a:xfrm>
            <a:off x="6022080" y="3964320"/>
            <a:ext cx="26496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8" name="Shape 18"/>
        <p:cNvGrpSpPr/>
        <p:nvPr/>
      </p:nvGrpSpPr>
      <p:grpSpPr>
        <a:xfrm>
          <a:off x="0" y="0"/>
          <a:ext cx="0" cy="0"/>
          <a:chOff x="0" y="0"/>
          <a:chExt cx="0" cy="0"/>
        </a:xfrm>
      </p:grpSpPr>
      <p:sp>
        <p:nvSpPr>
          <p:cNvPr id="19" name="Google Shape;19;p25"/>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type="obj">
  <p:cSld name="OBJECT">
    <p:spTree>
      <p:nvGrpSpPr>
        <p:cNvPr id="20" name="Shape 20"/>
        <p:cNvGrpSpPr/>
        <p:nvPr/>
      </p:nvGrpSpPr>
      <p:grpSpPr>
        <a:xfrm>
          <a:off x="0" y="0"/>
          <a:ext cx="0" cy="0"/>
          <a:chOff x="0" y="0"/>
          <a:chExt cx="0" cy="0"/>
        </a:xfrm>
      </p:grpSpPr>
      <p:sp>
        <p:nvSpPr>
          <p:cNvPr id="21" name="Google Shape;21;p23"/>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23"/>
          <p:cNvSpPr txBox="1"/>
          <p:nvPr>
            <p:ph idx="1" type="body"/>
          </p:nvPr>
        </p:nvSpPr>
        <p:spPr>
          <a:xfrm>
            <a:off x="457200" y="1600200"/>
            <a:ext cx="8229240" cy="4525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3" name="Shape 23"/>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type="twoObj">
  <p:cSld name="TWO_OBJECTS">
    <p:spTree>
      <p:nvGrpSpPr>
        <p:cNvPr id="24" name="Shape 24"/>
        <p:cNvGrpSpPr/>
        <p:nvPr/>
      </p:nvGrpSpPr>
      <p:grpSpPr>
        <a:xfrm>
          <a:off x="0" y="0"/>
          <a:ext cx="0" cy="0"/>
          <a:chOff x="0" y="0"/>
          <a:chExt cx="0" cy="0"/>
        </a:xfrm>
      </p:grpSpPr>
      <p:sp>
        <p:nvSpPr>
          <p:cNvPr id="25" name="Google Shape;25;p24"/>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4"/>
          <p:cNvSpPr txBox="1"/>
          <p:nvPr>
            <p:ph idx="1" type="body"/>
          </p:nvPr>
        </p:nvSpPr>
        <p:spPr>
          <a:xfrm>
            <a:off x="457200" y="1600200"/>
            <a:ext cx="4015800" cy="4525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27" name="Google Shape;27;p24"/>
          <p:cNvSpPr txBox="1"/>
          <p:nvPr>
            <p:ph idx="2" type="body"/>
          </p:nvPr>
        </p:nvSpPr>
        <p:spPr>
          <a:xfrm>
            <a:off x="4674240" y="1600200"/>
            <a:ext cx="4015800" cy="4525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Text" type="objOnly">
  <p:cSld name="OBJECT_ONLY">
    <p:spTree>
      <p:nvGrpSpPr>
        <p:cNvPr id="28" name="Shape 28"/>
        <p:cNvGrpSpPr/>
        <p:nvPr/>
      </p:nvGrpSpPr>
      <p:grpSpPr>
        <a:xfrm>
          <a:off x="0" y="0"/>
          <a:ext cx="0" cy="0"/>
          <a:chOff x="0" y="0"/>
          <a:chExt cx="0" cy="0"/>
        </a:xfrm>
      </p:grpSpPr>
      <p:sp>
        <p:nvSpPr>
          <p:cNvPr id="29" name="Google Shape;29;p26"/>
          <p:cNvSpPr txBox="1"/>
          <p:nvPr>
            <p:ph idx="1" type="subTitle"/>
          </p:nvPr>
        </p:nvSpPr>
        <p:spPr>
          <a:xfrm>
            <a:off x="457200" y="274680"/>
            <a:ext cx="8229240" cy="5297760"/>
          </a:xfrm>
          <a:prstGeom prst="rect">
            <a:avLst/>
          </a:prstGeom>
          <a:noFill/>
          <a:ln>
            <a:noFill/>
          </a:ln>
        </p:spPr>
        <p:txBody>
          <a:bodyPr anchorCtr="0" anchor="ctr" bIns="0" lIns="0" spcFirstLastPara="1" rIns="0" wrap="square" tIns="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and Content" type="twoObjAndObj">
  <p:cSld name="TWO_OBJECTS_AND_OBJECT">
    <p:spTree>
      <p:nvGrpSpPr>
        <p:cNvPr id="30" name="Shape 30"/>
        <p:cNvGrpSpPr/>
        <p:nvPr/>
      </p:nvGrpSpPr>
      <p:grpSpPr>
        <a:xfrm>
          <a:off x="0" y="0"/>
          <a:ext cx="0" cy="0"/>
          <a:chOff x="0" y="0"/>
          <a:chExt cx="0" cy="0"/>
        </a:xfrm>
      </p:grpSpPr>
      <p:sp>
        <p:nvSpPr>
          <p:cNvPr id="31" name="Google Shape;31;p27"/>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7"/>
          <p:cNvSpPr txBox="1"/>
          <p:nvPr>
            <p:ph idx="1" type="body"/>
          </p:nvPr>
        </p:nvSpPr>
        <p:spPr>
          <a:xfrm>
            <a:off x="457200" y="1600200"/>
            <a:ext cx="40158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3" name="Google Shape;33;p27"/>
          <p:cNvSpPr txBox="1"/>
          <p:nvPr>
            <p:ph idx="2" type="body"/>
          </p:nvPr>
        </p:nvSpPr>
        <p:spPr>
          <a:xfrm>
            <a:off x="4674240" y="1600200"/>
            <a:ext cx="4015800" cy="4525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4" name="Google Shape;34;p27"/>
          <p:cNvSpPr txBox="1"/>
          <p:nvPr>
            <p:ph idx="3" type="body"/>
          </p:nvPr>
        </p:nvSpPr>
        <p:spPr>
          <a:xfrm>
            <a:off x="457200" y="3964320"/>
            <a:ext cx="40158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Content and 2 Content" type="objAndTwoObj">
  <p:cSld name="OBJECT_AND_TWO_OBJECTS">
    <p:spTree>
      <p:nvGrpSpPr>
        <p:cNvPr id="35" name="Shape 35"/>
        <p:cNvGrpSpPr/>
        <p:nvPr/>
      </p:nvGrpSpPr>
      <p:grpSpPr>
        <a:xfrm>
          <a:off x="0" y="0"/>
          <a:ext cx="0" cy="0"/>
          <a:chOff x="0" y="0"/>
          <a:chExt cx="0" cy="0"/>
        </a:xfrm>
      </p:grpSpPr>
      <p:sp>
        <p:nvSpPr>
          <p:cNvPr id="36" name="Google Shape;36;p28"/>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28"/>
          <p:cNvSpPr txBox="1"/>
          <p:nvPr>
            <p:ph idx="1" type="body"/>
          </p:nvPr>
        </p:nvSpPr>
        <p:spPr>
          <a:xfrm>
            <a:off x="457200" y="1600200"/>
            <a:ext cx="4015800" cy="4525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8" name="Google Shape;38;p28"/>
          <p:cNvSpPr txBox="1"/>
          <p:nvPr>
            <p:ph idx="2" type="body"/>
          </p:nvPr>
        </p:nvSpPr>
        <p:spPr>
          <a:xfrm>
            <a:off x="4674240" y="1600200"/>
            <a:ext cx="40158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39" name="Google Shape;39;p28"/>
          <p:cNvSpPr txBox="1"/>
          <p:nvPr>
            <p:ph idx="3" type="body"/>
          </p:nvPr>
        </p:nvSpPr>
        <p:spPr>
          <a:xfrm>
            <a:off x="4674240" y="3964320"/>
            <a:ext cx="40158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Content over Content" type="twoObjOverTx">
  <p:cSld name="TWO_OBJECTS_OVER_TEXT">
    <p:spTree>
      <p:nvGrpSpPr>
        <p:cNvPr id="40" name="Shape 40"/>
        <p:cNvGrpSpPr/>
        <p:nvPr/>
      </p:nvGrpSpPr>
      <p:grpSpPr>
        <a:xfrm>
          <a:off x="0" y="0"/>
          <a:ext cx="0" cy="0"/>
          <a:chOff x="0" y="0"/>
          <a:chExt cx="0" cy="0"/>
        </a:xfrm>
      </p:grpSpPr>
      <p:sp>
        <p:nvSpPr>
          <p:cNvPr id="41" name="Google Shape;41;p29"/>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9"/>
          <p:cNvSpPr txBox="1"/>
          <p:nvPr>
            <p:ph idx="1" type="body"/>
          </p:nvPr>
        </p:nvSpPr>
        <p:spPr>
          <a:xfrm>
            <a:off x="457200" y="1600200"/>
            <a:ext cx="40158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3" name="Google Shape;43;p29"/>
          <p:cNvSpPr txBox="1"/>
          <p:nvPr>
            <p:ph idx="2" type="body"/>
          </p:nvPr>
        </p:nvSpPr>
        <p:spPr>
          <a:xfrm>
            <a:off x="4674240" y="1600200"/>
            <a:ext cx="401580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
        <p:nvSpPr>
          <p:cNvPr id="44" name="Google Shape;44;p29"/>
          <p:cNvSpPr txBox="1"/>
          <p:nvPr>
            <p:ph idx="3" type="body"/>
          </p:nvPr>
        </p:nvSpPr>
        <p:spPr>
          <a:xfrm>
            <a:off x="457200" y="3964320"/>
            <a:ext cx="8229240" cy="215856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0"/>
              </a:spcBef>
              <a:spcAft>
                <a:spcPts val="0"/>
              </a:spcAft>
              <a:buSzPts val="1400"/>
              <a:buNone/>
              <a:defRPr/>
            </a:lvl1pPr>
            <a:lvl2pPr indent="-228600" lvl="1" marL="914400" algn="l">
              <a:lnSpc>
                <a:spcPct val="100000"/>
              </a:lnSpc>
              <a:spcBef>
                <a:spcPts val="0"/>
              </a:spcBef>
              <a:spcAft>
                <a:spcPts val="0"/>
              </a:spcAft>
              <a:buSzPts val="1400"/>
              <a:buNone/>
              <a:defRPr/>
            </a:lvl2pPr>
            <a:lvl3pPr indent="-228600" lvl="2" marL="1371600" algn="l">
              <a:lnSpc>
                <a:spcPct val="100000"/>
              </a:lnSpc>
              <a:spcBef>
                <a:spcPts val="0"/>
              </a:spcBef>
              <a:spcAft>
                <a:spcPts val="0"/>
              </a:spcAft>
              <a:buSzPts val="1400"/>
              <a:buNone/>
              <a:defRPr/>
            </a:lvl3pPr>
            <a:lvl4pPr indent="-228600" lvl="3" marL="1828800" algn="l">
              <a:lnSpc>
                <a:spcPct val="100000"/>
              </a:lnSpc>
              <a:spcBef>
                <a:spcPts val="0"/>
              </a:spcBef>
              <a:spcAft>
                <a:spcPts val="0"/>
              </a:spcAft>
              <a:buSzPts val="1400"/>
              <a:buNone/>
              <a:defRPr/>
            </a:lvl4pPr>
            <a:lvl5pPr indent="-228600" lvl="4" marL="2286000" algn="l">
              <a:lnSpc>
                <a:spcPct val="100000"/>
              </a:lnSpc>
              <a:spcBef>
                <a:spcPts val="0"/>
              </a:spcBef>
              <a:spcAft>
                <a:spcPts val="0"/>
              </a:spcAft>
              <a:buSzPts val="1400"/>
              <a:buNone/>
              <a:defRPr/>
            </a:lvl5pPr>
            <a:lvl6pPr indent="-228600" lvl="5" marL="2743200" algn="l">
              <a:lnSpc>
                <a:spcPct val="100000"/>
              </a:lnSpc>
              <a:spcBef>
                <a:spcPts val="0"/>
              </a:spcBef>
              <a:spcAft>
                <a:spcPts val="0"/>
              </a:spcAft>
              <a:buSzPts val="1400"/>
              <a:buNone/>
              <a:defRPr/>
            </a:lvl6pPr>
            <a:lvl7pPr indent="-228600" lvl="6" marL="3200400" algn="l">
              <a:lnSpc>
                <a:spcPct val="100000"/>
              </a:lnSpc>
              <a:spcBef>
                <a:spcPts val="0"/>
              </a:spcBef>
              <a:spcAft>
                <a:spcPts val="0"/>
              </a:spcAft>
              <a:buSzPts val="1400"/>
              <a:buNone/>
              <a:defRPr/>
            </a:lvl7pPr>
            <a:lvl8pPr indent="-228600" lvl="7" marL="3657600" algn="l">
              <a:lnSpc>
                <a:spcPct val="100000"/>
              </a:lnSpc>
              <a:spcBef>
                <a:spcPts val="0"/>
              </a:spcBef>
              <a:spcAft>
                <a:spcPts val="0"/>
              </a:spcAft>
              <a:buSzPts val="1400"/>
              <a:buNone/>
              <a:defRPr/>
            </a:lvl8pPr>
            <a:lvl9pPr indent="-228600" lvl="8" marL="4114800" algn="l">
              <a:lnSpc>
                <a:spcPct val="100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 name="Shape 9"/>
        <p:cNvGrpSpPr/>
        <p:nvPr/>
      </p:nvGrpSpPr>
      <p:grpSpPr>
        <a:xfrm>
          <a:off x="0" y="0"/>
          <a:ext cx="0" cy="0"/>
          <a:chOff x="0" y="0"/>
          <a:chExt cx="0" cy="0"/>
        </a:xfrm>
      </p:grpSpPr>
      <p:sp>
        <p:nvSpPr>
          <p:cNvPr id="10" name="Google Shape;10;p15"/>
          <p:cNvSpPr txBox="1"/>
          <p:nvPr>
            <p:ph type="title"/>
          </p:nvPr>
        </p:nvSpPr>
        <p:spPr>
          <a:xfrm>
            <a:off x="685800" y="2130480"/>
            <a:ext cx="7772040" cy="146952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5"/>
          <p:cNvSpPr txBox="1"/>
          <p:nvPr>
            <p:ph idx="10" type="dt"/>
          </p:nvPr>
        </p:nvSpPr>
        <p:spPr>
          <a:xfrm>
            <a:off x="457200" y="6356520"/>
            <a:ext cx="2133360" cy="36468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2" name="Google Shape;12;p15"/>
          <p:cNvSpPr txBox="1"/>
          <p:nvPr>
            <p:ph idx="11" type="ftr"/>
          </p:nvPr>
        </p:nvSpPr>
        <p:spPr>
          <a:xfrm>
            <a:off x="3124080" y="6356520"/>
            <a:ext cx="2895120" cy="36468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Arial"/>
                <a:ea typeface="Arial"/>
                <a:cs typeface="Arial"/>
                <a:sym typeface="Arial"/>
              </a:defRPr>
            </a:lvl9pPr>
          </a:lstStyle>
          <a:p/>
        </p:txBody>
      </p:sp>
      <p:sp>
        <p:nvSpPr>
          <p:cNvPr id="13" name="Google Shape;13;p15"/>
          <p:cNvSpPr txBox="1"/>
          <p:nvPr>
            <p:ph idx="12" type="sldNum"/>
          </p:nvPr>
        </p:nvSpPr>
        <p:spPr>
          <a:xfrm>
            <a:off x="6553080" y="6356520"/>
            <a:ext cx="2133360" cy="36468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B8B8B"/>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B8B8B"/>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B8B8B"/>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B8B8B"/>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B8B8B"/>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B8B8B"/>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B8B8B"/>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B8B8B"/>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B8B8B"/>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solidFill>
                <a:schemeClr val="dk1"/>
              </a:solidFill>
              <a:latin typeface="Times New Roman"/>
              <a:ea typeface="Times New Roman"/>
              <a:cs typeface="Times New Roman"/>
              <a:sym typeface="Times New Roman"/>
            </a:endParaRPr>
          </a:p>
        </p:txBody>
      </p:sp>
      <p:sp>
        <p:nvSpPr>
          <p:cNvPr id="14" name="Google Shape;14;p15"/>
          <p:cNvSpPr txBox="1"/>
          <p:nvPr>
            <p:ph idx="1" type="body"/>
          </p:nvPr>
        </p:nvSpPr>
        <p:spPr>
          <a:xfrm>
            <a:off x="457200" y="1604520"/>
            <a:ext cx="8229240" cy="3977280"/>
          </a:xfrm>
          <a:prstGeom prst="rect">
            <a:avLst/>
          </a:prstGeom>
          <a:noFill/>
          <a:ln>
            <a:noFill/>
          </a:ln>
        </p:spPr>
        <p:txBody>
          <a:bodyPr anchorCtr="0" anchor="t" bIns="0" lIns="0" spcFirstLastPara="1" rIns="0" wrap="square" tIns="0">
            <a:norm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jp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jpg"/><Relationship Id="rId4" Type="http://schemas.openxmlformats.org/officeDocument/2006/relationships/image" Target="../media/image10.png"/><Relationship Id="rId5"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
          <p:cNvSpPr txBox="1"/>
          <p:nvPr/>
        </p:nvSpPr>
        <p:spPr>
          <a:xfrm>
            <a:off x="228600" y="1714320"/>
            <a:ext cx="8856000" cy="1066320"/>
          </a:xfrm>
          <a:prstGeom prst="rect">
            <a:avLst/>
          </a:prstGeom>
          <a:no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br>
              <a:rPr b="0" i="0" lang="en-US" sz="1800" u="none" cap="none" strike="noStrike">
                <a:solidFill>
                  <a:schemeClr val="dk1"/>
                </a:solidFill>
                <a:latin typeface="Arial"/>
                <a:ea typeface="Arial"/>
                <a:cs typeface="Arial"/>
                <a:sym typeface="Arial"/>
              </a:rPr>
            </a:br>
            <a:br>
              <a:rPr b="0" i="0" lang="en-US" sz="1800" u="none" cap="none" strike="noStrike">
                <a:solidFill>
                  <a:schemeClr val="dk1"/>
                </a:solidFill>
                <a:latin typeface="Arial"/>
                <a:ea typeface="Arial"/>
                <a:cs typeface="Arial"/>
                <a:sym typeface="Arial"/>
              </a:rPr>
            </a:br>
            <a:br>
              <a:rPr b="0" i="0" lang="en-US" sz="1800" u="none" cap="none" strike="noStrike">
                <a:solidFill>
                  <a:schemeClr val="dk1"/>
                </a:solidFill>
                <a:latin typeface="Arial"/>
                <a:ea typeface="Arial"/>
                <a:cs typeface="Arial"/>
                <a:sym typeface="Arial"/>
              </a:rPr>
            </a:br>
            <a:br>
              <a:rPr b="0" i="0" lang="en-US" sz="1800" u="none" cap="none" strike="noStrike">
                <a:solidFill>
                  <a:schemeClr val="dk1"/>
                </a:solidFill>
                <a:latin typeface="Arial"/>
                <a:ea typeface="Arial"/>
                <a:cs typeface="Arial"/>
                <a:sym typeface="Arial"/>
              </a:rPr>
            </a:br>
            <a:br>
              <a:rPr b="0" i="0" lang="en-US" sz="1800" u="none" cap="none" strike="noStrike">
                <a:solidFill>
                  <a:schemeClr val="dk1"/>
                </a:solidFill>
                <a:latin typeface="Arial"/>
                <a:ea typeface="Arial"/>
                <a:cs typeface="Arial"/>
                <a:sym typeface="Arial"/>
              </a:rPr>
            </a:br>
            <a:r>
              <a:rPr b="1" i="0" lang="en-US" sz="3200" u="sng" cap="none" strike="noStrike">
                <a:solidFill>
                  <a:srgbClr val="000000"/>
                </a:solidFill>
                <a:latin typeface="Times New Roman"/>
                <a:ea typeface="Times New Roman"/>
                <a:cs typeface="Times New Roman"/>
                <a:sym typeface="Times New Roman"/>
              </a:rPr>
              <a:t>B.Tech Project External Evaluation, VIIIth Sem</a:t>
            </a:r>
            <a:endParaRPr/>
          </a:p>
          <a:p>
            <a:pPr indent="0" lvl="0" marL="0" marR="0" rtl="0" algn="ctr">
              <a:lnSpc>
                <a:spcPct val="100000"/>
              </a:lnSpc>
              <a:spcBef>
                <a:spcPts val="0"/>
              </a:spcBef>
              <a:spcAft>
                <a:spcPts val="0"/>
              </a:spcAft>
              <a:buClr>
                <a:srgbClr val="000000"/>
              </a:buClr>
              <a:buSzPts val="1800"/>
              <a:buFont typeface="Arial"/>
              <a:buNone/>
            </a:pPr>
            <a:br>
              <a:rPr b="0" i="0" lang="en-US" sz="1800" u="none" cap="none" strike="noStrike">
                <a:solidFill>
                  <a:schemeClr val="dk1"/>
                </a:solidFill>
                <a:latin typeface="Arial"/>
                <a:ea typeface="Arial"/>
                <a:cs typeface="Arial"/>
                <a:sym typeface="Arial"/>
              </a:rPr>
            </a:br>
            <a:r>
              <a:rPr b="1" i="0" lang="en-US" sz="2400" u="sng" cap="none" strike="noStrike">
                <a:solidFill>
                  <a:srgbClr val="000000"/>
                </a:solidFill>
                <a:latin typeface="Times New Roman"/>
                <a:ea typeface="Times New Roman"/>
                <a:cs typeface="Times New Roman"/>
                <a:sym typeface="Times New Roman"/>
              </a:rPr>
              <a:t>VIRTUAL TOUR</a:t>
            </a:r>
            <a:br>
              <a:rPr b="0" i="0" lang="en-US" sz="1800" u="none" cap="none" strike="noStrike">
                <a:solidFill>
                  <a:schemeClr val="dk1"/>
                </a:solidFill>
                <a:latin typeface="Arial"/>
                <a:ea typeface="Arial"/>
                <a:cs typeface="Arial"/>
                <a:sym typeface="Arial"/>
              </a:rPr>
            </a:br>
            <a:br>
              <a:rPr b="0" i="0" lang="en-US" sz="1800" u="none" cap="none" strike="noStrike">
                <a:solidFill>
                  <a:schemeClr val="dk1"/>
                </a:solidFill>
                <a:latin typeface="Arial"/>
                <a:ea typeface="Arial"/>
                <a:cs typeface="Arial"/>
                <a:sym typeface="Arial"/>
              </a:rPr>
            </a:br>
            <a:br>
              <a:rPr b="0" i="0" lang="en-US" sz="1800" u="none" cap="none" strike="noStrike">
                <a:solidFill>
                  <a:schemeClr val="dk1"/>
                </a:solidFill>
                <a:latin typeface="Arial"/>
                <a:ea typeface="Arial"/>
                <a:cs typeface="Arial"/>
                <a:sym typeface="Arial"/>
              </a:rPr>
            </a:br>
            <a:r>
              <a:rPr b="0" i="0" lang="en-US" sz="2800" u="none" cap="none" strike="noStrike">
                <a:solidFill>
                  <a:srgbClr val="000000"/>
                </a:solidFill>
                <a:latin typeface="Times New Roman"/>
                <a:ea typeface="Times New Roman"/>
                <a:cs typeface="Times New Roman"/>
                <a:sym typeface="Times New Roman"/>
              </a:rPr>
              <a:t> </a:t>
            </a:r>
            <a:endParaRPr b="0" i="0" sz="2800" u="none" cap="none" strike="noStrike">
              <a:solidFill>
                <a:srgbClr val="000000"/>
              </a:solidFill>
              <a:latin typeface="Calibri"/>
              <a:ea typeface="Calibri"/>
              <a:cs typeface="Calibri"/>
              <a:sym typeface="Calibri"/>
            </a:endParaRPr>
          </a:p>
        </p:txBody>
      </p:sp>
      <p:sp>
        <p:nvSpPr>
          <p:cNvPr id="68" name="Google Shape;68;p1"/>
          <p:cNvSpPr/>
          <p:nvPr/>
        </p:nvSpPr>
        <p:spPr>
          <a:xfrm>
            <a:off x="642960" y="5357880"/>
            <a:ext cx="8077680" cy="109584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000000"/>
                </a:solidFill>
                <a:latin typeface="Times New Roman"/>
                <a:ea typeface="Times New Roman"/>
                <a:cs typeface="Times New Roman"/>
                <a:sym typeface="Times New Roman"/>
              </a:rPr>
              <a:t>DEPARTMENT OF COMPUTER SCIENCE &amp; ENGINEERING</a:t>
            </a:r>
            <a:endParaRPr b="0" i="0" sz="22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000000"/>
                </a:solidFill>
                <a:latin typeface="Times New Roman"/>
                <a:ea typeface="Times New Roman"/>
                <a:cs typeface="Times New Roman"/>
                <a:sym typeface="Times New Roman"/>
              </a:rPr>
              <a:t>SCHOOL OF ENGINEERING AND TECHNOLOGY </a:t>
            </a:r>
            <a:endParaRPr b="0" i="0" sz="22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2200"/>
              <a:buFont typeface="Arial"/>
              <a:buNone/>
            </a:pPr>
            <a:r>
              <a:rPr b="0" i="0" lang="en-US" sz="2200" u="none" cap="none" strike="noStrike">
                <a:solidFill>
                  <a:srgbClr val="000000"/>
                </a:solidFill>
                <a:latin typeface="Times New Roman"/>
                <a:ea typeface="Times New Roman"/>
                <a:cs typeface="Times New Roman"/>
                <a:sym typeface="Times New Roman"/>
              </a:rPr>
              <a:t> May,  2022</a:t>
            </a:r>
            <a:endParaRPr b="0" i="0" sz="2200" u="none" cap="none" strike="noStrike">
              <a:solidFill>
                <a:schemeClr val="dk1"/>
              </a:solidFill>
              <a:latin typeface="Arial"/>
              <a:ea typeface="Arial"/>
              <a:cs typeface="Arial"/>
              <a:sym typeface="Arial"/>
            </a:endParaRPr>
          </a:p>
        </p:txBody>
      </p:sp>
      <p:sp>
        <p:nvSpPr>
          <p:cNvPr id="69" name="Google Shape;69;p1"/>
          <p:cNvSpPr/>
          <p:nvPr/>
        </p:nvSpPr>
        <p:spPr>
          <a:xfrm>
            <a:off x="714600" y="3282660"/>
            <a:ext cx="3857400" cy="17362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Times New Roman"/>
                <a:ea typeface="Times New Roman"/>
                <a:cs typeface="Times New Roman"/>
                <a:sym typeface="Times New Roman"/>
              </a:rPr>
              <a:t>Presented by :-</a:t>
            </a:r>
            <a:endParaRPr b="0" i="0" sz="18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Times New Roman"/>
                <a:ea typeface="Times New Roman"/>
                <a:cs typeface="Times New Roman"/>
                <a:sym typeface="Times New Roman"/>
              </a:rPr>
              <a:t>                            </a:t>
            </a:r>
            <a:endParaRPr b="0" i="0" sz="1800" u="none" cap="none" strike="noStrike">
              <a:solidFill>
                <a:schemeClr val="dk1"/>
              </a:solidFill>
              <a:latin typeface="Times New Roman"/>
              <a:ea typeface="Times New Roman"/>
              <a:cs typeface="Times New Roman"/>
              <a:sym typeface="Times New Roman"/>
            </a:endParaRPr>
          </a:p>
          <a:p>
            <a:pPr indent="0" lvl="0" marL="53964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Times New Roman"/>
                <a:ea typeface="Times New Roman"/>
                <a:cs typeface="Times New Roman"/>
                <a:sym typeface="Times New Roman"/>
              </a:rPr>
              <a:t>Shashank Sharma, 2018013126</a:t>
            </a:r>
            <a:endParaRPr b="0" i="0" sz="1800" u="none" cap="none" strike="noStrike">
              <a:solidFill>
                <a:schemeClr val="dk1"/>
              </a:solidFill>
              <a:latin typeface="Times New Roman"/>
              <a:ea typeface="Times New Roman"/>
              <a:cs typeface="Times New Roman"/>
              <a:sym typeface="Times New Roman"/>
            </a:endParaRPr>
          </a:p>
          <a:p>
            <a:pPr indent="0" lvl="0" marL="539640" marR="0" rtl="0" algn="l">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Times New Roman"/>
                <a:ea typeface="Times New Roman"/>
                <a:cs typeface="Times New Roman"/>
                <a:sym typeface="Times New Roman"/>
              </a:rPr>
              <a:t>Arpita Debnath, 2018008957</a:t>
            </a:r>
            <a:endParaRPr/>
          </a:p>
          <a:p>
            <a:pPr indent="0" lvl="0" marL="539640" marR="0" rtl="0" algn="l">
              <a:lnSpc>
                <a:spcPct val="100000"/>
              </a:lnSpc>
              <a:spcBef>
                <a:spcPts val="0"/>
              </a:spcBef>
              <a:spcAft>
                <a:spcPts val="0"/>
              </a:spcAft>
              <a:buNone/>
            </a:pPr>
            <a:r>
              <a:rPr b="0" i="0" lang="en-US" sz="1800" u="none" cap="none" strike="noStrike">
                <a:solidFill>
                  <a:schemeClr val="dk1"/>
                </a:solidFill>
                <a:latin typeface="Georgia"/>
                <a:ea typeface="Georgia"/>
                <a:cs typeface="Georgia"/>
                <a:sym typeface="Georgia"/>
              </a:rPr>
              <a:t>Neeraj Rana</a:t>
            </a:r>
            <a:r>
              <a:rPr b="0" i="0" lang="en-US" sz="1800" u="none" cap="none" strike="noStrike">
                <a:solidFill>
                  <a:srgbClr val="17375E"/>
                </a:solidFill>
                <a:latin typeface="Georgia"/>
                <a:ea typeface="Georgia"/>
                <a:cs typeface="Georgia"/>
                <a:sym typeface="Georgia"/>
              </a:rPr>
              <a:t>, </a:t>
            </a:r>
            <a:r>
              <a:rPr b="0" i="0" lang="en-US" sz="1800" u="none" cap="none" strike="noStrike">
                <a:solidFill>
                  <a:srgbClr val="000000"/>
                </a:solidFill>
                <a:latin typeface="Times New Roman"/>
                <a:ea typeface="Times New Roman"/>
                <a:cs typeface="Times New Roman"/>
                <a:sym typeface="Times New Roman"/>
              </a:rPr>
              <a:t>2018015582</a:t>
            </a:r>
            <a:endParaRPr b="0" i="0" sz="180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Times New Roman"/>
              <a:ea typeface="Times New Roman"/>
              <a:cs typeface="Times New Roman"/>
              <a:sym typeface="Times New Roman"/>
            </a:endParaRPr>
          </a:p>
        </p:txBody>
      </p:sp>
      <p:sp>
        <p:nvSpPr>
          <p:cNvPr id="70" name="Google Shape;70;p1"/>
          <p:cNvSpPr/>
          <p:nvPr/>
        </p:nvSpPr>
        <p:spPr>
          <a:xfrm>
            <a:off x="5715000" y="3282660"/>
            <a:ext cx="2714400" cy="364680"/>
          </a:xfrm>
          <a:prstGeom prst="rect">
            <a:avLst/>
          </a:prstGeom>
          <a:noFill/>
          <a:ln>
            <a:noFill/>
          </a:ln>
        </p:spPr>
        <p:txBody>
          <a:bodyPr anchorCtr="0" anchor="t" bIns="45000" lIns="90000" spcFirstLastPara="1" rIns="90000" wrap="square" tIns="45000">
            <a:noAutofit/>
          </a:bodyPr>
          <a:lstStyle/>
          <a:p>
            <a:pPr indent="0" lvl="0" marL="0" marR="0" rtl="0" algn="l">
              <a:lnSpc>
                <a:spcPct val="100000"/>
              </a:lnSpc>
              <a:spcBef>
                <a:spcPts val="0"/>
              </a:spcBef>
              <a:spcAft>
                <a:spcPts val="0"/>
              </a:spcAft>
              <a:buClr>
                <a:srgbClr val="000000"/>
              </a:buClr>
              <a:buSzPts val="1800"/>
              <a:buFont typeface="Arial"/>
              <a:buNone/>
            </a:pPr>
            <a:r>
              <a:rPr b="0" i="0" lang="en-US" sz="1800" u="none" cap="none" strike="noStrike">
                <a:solidFill>
                  <a:srgbClr val="000000"/>
                </a:solidFill>
                <a:latin typeface="Times New Roman"/>
                <a:ea typeface="Times New Roman"/>
                <a:cs typeface="Times New Roman"/>
                <a:sym typeface="Times New Roman"/>
              </a:rPr>
              <a:t>Under the Supervision of:-</a:t>
            </a:r>
            <a:endParaRPr b="0" i="0" sz="1800" u="none" cap="none" strike="noStrike">
              <a:solidFill>
                <a:schemeClr val="dk1"/>
              </a:solidFill>
              <a:latin typeface="Arial"/>
              <a:ea typeface="Arial"/>
              <a:cs typeface="Arial"/>
              <a:sym typeface="Arial"/>
            </a:endParaRPr>
          </a:p>
        </p:txBody>
      </p:sp>
      <p:sp>
        <p:nvSpPr>
          <p:cNvPr id="71" name="Google Shape;71;p1"/>
          <p:cNvSpPr/>
          <p:nvPr/>
        </p:nvSpPr>
        <p:spPr>
          <a:xfrm>
            <a:off x="5574960" y="3779280"/>
            <a:ext cx="2994480" cy="1187640"/>
          </a:xfrm>
          <a:prstGeom prst="rect">
            <a:avLst/>
          </a:prstGeom>
          <a:noFill/>
          <a:ln>
            <a:noFill/>
          </a:ln>
        </p:spPr>
        <p:txBody>
          <a:bodyPr anchorCtr="0" anchor="t" bIns="45000" lIns="90000" spcFirstLastPara="1" rIns="90000" wrap="square" tIns="450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Times New Roman"/>
                <a:ea typeface="Times New Roman"/>
                <a:cs typeface="Times New Roman"/>
                <a:sym typeface="Times New Roman"/>
              </a:rPr>
              <a:t>Ms. Manpreet Kaur Aiden</a:t>
            </a:r>
            <a:endParaRPr/>
          </a:p>
          <a:p>
            <a:pPr indent="0" lvl="0" marL="0" marR="0" rtl="0" algn="ctr">
              <a:lnSpc>
                <a:spcPct val="100000"/>
              </a:lnSpc>
              <a:spcBef>
                <a:spcPts val="0"/>
              </a:spcBef>
              <a:spcAft>
                <a:spcPts val="0"/>
              </a:spcAft>
              <a:buNone/>
            </a:pPr>
            <a:r>
              <a:rPr b="1" i="0" lang="en-US" sz="1800" u="none" cap="none" strike="noStrike">
                <a:solidFill>
                  <a:srgbClr val="000000"/>
                </a:solidFill>
                <a:latin typeface="Times New Roman"/>
                <a:ea typeface="Times New Roman"/>
                <a:cs typeface="Times New Roman"/>
                <a:sym typeface="Times New Roman"/>
              </a:rPr>
              <a:t>Assistant Professor</a:t>
            </a:r>
            <a:endParaRPr b="0" i="0" sz="18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rgbClr val="000000"/>
                </a:solidFill>
                <a:latin typeface="Times New Roman"/>
                <a:ea typeface="Times New Roman"/>
                <a:cs typeface="Times New Roman"/>
                <a:sym typeface="Times New Roman"/>
              </a:rPr>
              <a:t>Sharda University, Gr. Noida</a:t>
            </a:r>
            <a:endParaRPr b="0" i="0" sz="18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p:txBody>
      </p:sp>
      <p:sp>
        <p:nvSpPr>
          <p:cNvPr id="72" name="Google Shape;72;p1"/>
          <p:cNvSpPr txBox="1"/>
          <p:nvPr/>
        </p:nvSpPr>
        <p:spPr>
          <a:xfrm>
            <a:off x="6553080" y="6356520"/>
            <a:ext cx="2133360" cy="364680"/>
          </a:xfrm>
          <a:prstGeom prst="rect">
            <a:avLst/>
          </a:prstGeom>
          <a:noFill/>
          <a:ln>
            <a:noFill/>
          </a:ln>
        </p:spPr>
        <p:txBody>
          <a:bodyPr anchorCtr="0" anchor="ctr"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rgbClr val="8B8B8B"/>
                </a:solidFill>
                <a:latin typeface="Calibri"/>
                <a:ea typeface="Calibri"/>
                <a:cs typeface="Calibri"/>
                <a:sym typeface="Calibri"/>
              </a:rPr>
              <a:t>‹#›</a:t>
            </a:fld>
            <a:endParaRPr b="0" i="0" sz="1200" u="none" cap="none" strike="noStrike">
              <a:solidFill>
                <a:schemeClr val="dk1"/>
              </a:solidFill>
              <a:latin typeface="Times New Roman"/>
              <a:ea typeface="Times New Roman"/>
              <a:cs typeface="Times New Roman"/>
              <a:sym typeface="Times New Roman"/>
            </a:endParaRPr>
          </a:p>
        </p:txBody>
      </p:sp>
      <p:sp>
        <p:nvSpPr>
          <p:cNvPr id="73" name="Google Shape;73;p1"/>
          <p:cNvSpPr/>
          <p:nvPr/>
        </p:nvSpPr>
        <p:spPr>
          <a:xfrm>
            <a:off x="155520" y="-144360"/>
            <a:ext cx="304560" cy="30456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4" name="Google Shape;74;p1"/>
          <p:cNvPicPr preferRelativeResize="0"/>
          <p:nvPr/>
        </p:nvPicPr>
        <p:blipFill rotWithShape="1">
          <a:blip r:embed="rId3">
            <a:alphaModFix/>
          </a:blip>
          <a:srcRect b="0" l="35533" r="0" t="0"/>
          <a:stretch/>
        </p:blipFill>
        <p:spPr>
          <a:xfrm>
            <a:off x="2661312" y="0"/>
            <a:ext cx="3935829" cy="171432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61"/>
          <p:cNvSpPr txBox="1"/>
          <p:nvPr>
            <p:ph type="title"/>
          </p:nvPr>
        </p:nvSpPr>
        <p:spPr>
          <a:xfrm>
            <a:off x="457200" y="20680"/>
            <a:ext cx="8229240" cy="121884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US" sz="2400" u="sng"/>
              <a:t>Modules Added:</a:t>
            </a:r>
            <a:endParaRPr b="1" sz="2400" u="sng"/>
          </a:p>
        </p:txBody>
      </p:sp>
      <p:sp>
        <p:nvSpPr>
          <p:cNvPr id="132" name="Google Shape;132;p61"/>
          <p:cNvSpPr txBox="1"/>
          <p:nvPr>
            <p:ph idx="1" type="body"/>
          </p:nvPr>
        </p:nvSpPr>
        <p:spPr>
          <a:xfrm>
            <a:off x="457200" y="965200"/>
            <a:ext cx="8392160" cy="5740400"/>
          </a:xfrm>
          <a:prstGeom prst="rect">
            <a:avLst/>
          </a:prstGeom>
          <a:noFill/>
          <a:ln>
            <a:noFill/>
          </a:ln>
        </p:spPr>
        <p:txBody>
          <a:bodyPr anchorCtr="0" anchor="t" bIns="0" lIns="0" spcFirstLastPara="1" rIns="0" wrap="square" tIns="0">
            <a:normAutofit fontScale="77500" lnSpcReduction="20000"/>
          </a:bodyPr>
          <a:lstStyle/>
          <a:p>
            <a:pPr indent="-342900" lvl="0" marL="342900" rtl="0" algn="just">
              <a:lnSpc>
                <a:spcPct val="150000"/>
              </a:lnSpc>
              <a:spcBef>
                <a:spcPts val="0"/>
              </a:spcBef>
              <a:spcAft>
                <a:spcPts val="0"/>
              </a:spcAft>
              <a:buSzPct val="90322"/>
              <a:buFont typeface="Arial"/>
              <a:buAutoNum type="arabicPeriod"/>
            </a:pPr>
            <a:r>
              <a:rPr lang="en-US" sz="2000">
                <a:solidFill>
                  <a:srgbClr val="000000"/>
                </a:solidFill>
                <a:latin typeface="Times New Roman"/>
                <a:ea typeface="Times New Roman"/>
                <a:cs typeface="Times New Roman"/>
                <a:sym typeface="Times New Roman"/>
              </a:rPr>
              <a:t>First component of our application is the splash screen animation that is shown when we open the application.</a:t>
            </a:r>
            <a:endParaRPr/>
          </a:p>
          <a:p>
            <a:pPr indent="-342900" lvl="0" marL="342900" rtl="0" algn="just">
              <a:lnSpc>
                <a:spcPct val="150000"/>
              </a:lnSpc>
              <a:spcBef>
                <a:spcPts val="800"/>
              </a:spcBef>
              <a:spcAft>
                <a:spcPts val="0"/>
              </a:spcAft>
              <a:buSzPct val="90322"/>
              <a:buFont typeface="Arial"/>
              <a:buAutoNum type="arabicPeriod"/>
            </a:pPr>
            <a:r>
              <a:rPr lang="en-US" sz="2000">
                <a:solidFill>
                  <a:srgbClr val="000000"/>
                </a:solidFill>
                <a:latin typeface="Times New Roman"/>
                <a:ea typeface="Times New Roman"/>
                <a:cs typeface="Times New Roman"/>
                <a:sym typeface="Times New Roman"/>
              </a:rPr>
              <a:t>Portal Door: The door is the entrance to virtual world.</a:t>
            </a:r>
            <a:endParaRPr/>
          </a:p>
          <a:p>
            <a:pPr indent="-342900" lvl="0" marL="342900" rtl="0" algn="just">
              <a:lnSpc>
                <a:spcPct val="150000"/>
              </a:lnSpc>
              <a:spcBef>
                <a:spcPts val="800"/>
              </a:spcBef>
              <a:spcAft>
                <a:spcPts val="0"/>
              </a:spcAft>
              <a:buSzPct val="90322"/>
              <a:buFont typeface="Arial"/>
              <a:buAutoNum type="arabicPeriod"/>
            </a:pPr>
            <a:r>
              <a:rPr lang="en-US" sz="2000">
                <a:solidFill>
                  <a:srgbClr val="000000"/>
                </a:solidFill>
                <a:latin typeface="Times New Roman"/>
                <a:ea typeface="Times New Roman"/>
                <a:cs typeface="Times New Roman"/>
                <a:sym typeface="Times New Roman"/>
              </a:rPr>
              <a:t>User Interface: We have provided very easy to use interface with the help of UI buttons so that the users can switch between the scenes.</a:t>
            </a:r>
            <a:endParaRPr sz="2000">
              <a:solidFill>
                <a:srgbClr val="000000"/>
              </a:solidFill>
              <a:latin typeface="Calibri"/>
              <a:ea typeface="Calibri"/>
              <a:cs typeface="Calibri"/>
              <a:sym typeface="Calibri"/>
            </a:endParaRPr>
          </a:p>
          <a:p>
            <a:pPr indent="-342900" lvl="0" marL="342900" rtl="0" algn="just">
              <a:lnSpc>
                <a:spcPct val="150000"/>
              </a:lnSpc>
              <a:spcBef>
                <a:spcPts val="800"/>
              </a:spcBef>
              <a:spcAft>
                <a:spcPts val="0"/>
              </a:spcAft>
              <a:buSzPct val="90322"/>
              <a:buFont typeface="Arial"/>
              <a:buAutoNum type="arabicPeriod"/>
            </a:pPr>
            <a:r>
              <a:rPr lang="en-US" sz="2000">
                <a:solidFill>
                  <a:srgbClr val="000000"/>
                </a:solidFill>
                <a:latin typeface="Times New Roman"/>
                <a:ea typeface="Times New Roman"/>
                <a:cs typeface="Times New Roman"/>
                <a:sym typeface="Times New Roman"/>
              </a:rPr>
              <a:t>3d Models: We have created 3 scenes for this project which can be changed according to the user’s choice.</a:t>
            </a:r>
            <a:endParaRPr sz="2000">
              <a:solidFill>
                <a:srgbClr val="000000"/>
              </a:solidFill>
              <a:latin typeface="Calibri"/>
              <a:ea typeface="Calibri"/>
              <a:cs typeface="Calibri"/>
              <a:sym typeface="Calibri"/>
            </a:endParaRPr>
          </a:p>
          <a:p>
            <a:pPr indent="-342900" lvl="0" marL="342900" rtl="0" algn="just">
              <a:lnSpc>
                <a:spcPct val="150000"/>
              </a:lnSpc>
              <a:spcBef>
                <a:spcPts val="800"/>
              </a:spcBef>
              <a:spcAft>
                <a:spcPts val="0"/>
              </a:spcAft>
              <a:buSzPct val="90322"/>
              <a:buFont typeface="Arial"/>
              <a:buAutoNum type="arabicPeriod"/>
            </a:pPr>
            <a:r>
              <a:rPr lang="en-US" sz="2000">
                <a:solidFill>
                  <a:srgbClr val="000000"/>
                </a:solidFill>
                <a:latin typeface="Times New Roman"/>
                <a:ea typeface="Times New Roman"/>
                <a:cs typeface="Times New Roman"/>
                <a:sym typeface="Times New Roman"/>
              </a:rPr>
              <a:t>Movement Scripts: These scripts were written in C# and controls things such as rotation, movement of camera, movement of objects, etc.</a:t>
            </a:r>
            <a:endParaRPr sz="2000">
              <a:solidFill>
                <a:srgbClr val="000000"/>
              </a:solidFill>
              <a:latin typeface="Calibri"/>
              <a:ea typeface="Calibri"/>
              <a:cs typeface="Calibri"/>
              <a:sym typeface="Calibri"/>
            </a:endParaRPr>
          </a:p>
          <a:p>
            <a:pPr indent="-342900" lvl="0" marL="342900" rtl="0" algn="just">
              <a:lnSpc>
                <a:spcPct val="150000"/>
              </a:lnSpc>
              <a:spcBef>
                <a:spcPts val="800"/>
              </a:spcBef>
              <a:spcAft>
                <a:spcPts val="0"/>
              </a:spcAft>
              <a:buSzPct val="90322"/>
              <a:buFont typeface="Arial"/>
              <a:buAutoNum type="arabicPeriod"/>
            </a:pPr>
            <a:r>
              <a:rPr lang="en-US" sz="2000">
                <a:solidFill>
                  <a:srgbClr val="000000"/>
                </a:solidFill>
                <a:latin typeface="Times New Roman"/>
                <a:ea typeface="Times New Roman"/>
                <a:cs typeface="Times New Roman"/>
                <a:sym typeface="Times New Roman"/>
              </a:rPr>
              <a:t>Shaders: These files dictate the shape, size, brightness and overall characteristics of the various objects.</a:t>
            </a:r>
            <a:endParaRPr sz="2000">
              <a:solidFill>
                <a:srgbClr val="000000"/>
              </a:solidFill>
              <a:latin typeface="Calibri"/>
              <a:ea typeface="Calibri"/>
              <a:cs typeface="Calibri"/>
              <a:sym typeface="Calibri"/>
            </a:endParaRPr>
          </a:p>
          <a:p>
            <a:pPr indent="-342900" lvl="0" marL="342900" rtl="0" algn="just">
              <a:lnSpc>
                <a:spcPct val="150000"/>
              </a:lnSpc>
              <a:spcBef>
                <a:spcPts val="800"/>
              </a:spcBef>
              <a:spcAft>
                <a:spcPts val="0"/>
              </a:spcAft>
              <a:buSzPct val="90322"/>
              <a:buFont typeface="Arial"/>
              <a:buAutoNum type="arabicPeriod"/>
            </a:pPr>
            <a:r>
              <a:rPr lang="en-US" sz="2000">
                <a:solidFill>
                  <a:srgbClr val="000000"/>
                </a:solidFill>
                <a:latin typeface="Times New Roman"/>
                <a:ea typeface="Times New Roman"/>
                <a:cs typeface="Times New Roman"/>
                <a:sym typeface="Times New Roman"/>
              </a:rPr>
              <a:t>Augmented Reality Setup: This was achieved through the AR Foundation framework.</a:t>
            </a:r>
            <a:endParaRPr sz="2000">
              <a:solidFill>
                <a:srgbClr val="000000"/>
              </a:solidFill>
              <a:latin typeface="Calibri"/>
              <a:ea typeface="Calibri"/>
              <a:cs typeface="Calibri"/>
              <a:sym typeface="Calibri"/>
            </a:endParaRPr>
          </a:p>
          <a:p>
            <a:pPr indent="-342900" lvl="0" marL="342900" rtl="0" algn="just">
              <a:lnSpc>
                <a:spcPct val="150000"/>
              </a:lnSpc>
              <a:spcBef>
                <a:spcPts val="800"/>
              </a:spcBef>
              <a:spcAft>
                <a:spcPts val="0"/>
              </a:spcAft>
              <a:buSzPct val="90322"/>
              <a:buFont typeface="Arial"/>
              <a:buAutoNum type="arabicPeriod"/>
            </a:pPr>
            <a:r>
              <a:rPr lang="en-US" sz="2000">
                <a:solidFill>
                  <a:srgbClr val="000000"/>
                </a:solidFill>
                <a:latin typeface="Times New Roman"/>
                <a:ea typeface="Times New Roman"/>
                <a:cs typeface="Times New Roman"/>
                <a:sym typeface="Times New Roman"/>
              </a:rPr>
              <a:t>Collision Detection Script: This is also the important script that is used to provide the interactivity within our application. With this user can interact with different components of a scene. For e.g., Idols and Trees.</a:t>
            </a:r>
            <a:endParaRPr sz="2000">
              <a:solidFill>
                <a:srgbClr val="000000"/>
              </a:solidFill>
              <a:latin typeface="Calibri"/>
              <a:ea typeface="Calibri"/>
              <a:cs typeface="Calibri"/>
              <a:sym typeface="Calibri"/>
            </a:endParaRPr>
          </a:p>
          <a:p>
            <a:pPr indent="-228600" lvl="0" marL="457200" rtl="0" algn="l">
              <a:lnSpc>
                <a:spcPct val="100000"/>
              </a:lnSpc>
              <a:spcBef>
                <a:spcPts val="800"/>
              </a:spcBef>
              <a:spcAft>
                <a:spcPts val="0"/>
              </a:spcAft>
              <a:buSzPct val="90322"/>
              <a:buNone/>
            </a:pPr>
            <a:r>
              <a:t/>
            </a:r>
            <a:endParaRPr sz="2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62"/>
          <p:cNvSpPr txBox="1"/>
          <p:nvPr>
            <p:ph type="title"/>
          </p:nvPr>
        </p:nvSpPr>
        <p:spPr>
          <a:xfrm>
            <a:off x="219529" y="201338"/>
            <a:ext cx="8229240" cy="114264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US" sz="3200" u="sng"/>
              <a:t>USER INTERFACE</a:t>
            </a:r>
            <a:endParaRPr b="1" sz="3200" u="sng"/>
          </a:p>
        </p:txBody>
      </p:sp>
      <p:pic>
        <p:nvPicPr>
          <p:cNvPr id="138" name="Google Shape;138;p62"/>
          <p:cNvPicPr preferRelativeResize="0"/>
          <p:nvPr/>
        </p:nvPicPr>
        <p:blipFill rotWithShape="1">
          <a:blip r:embed="rId3">
            <a:alphaModFix/>
          </a:blip>
          <a:srcRect b="0" l="0" r="0" t="0"/>
          <a:stretch/>
        </p:blipFill>
        <p:spPr>
          <a:xfrm>
            <a:off x="219529" y="1513464"/>
            <a:ext cx="4458469" cy="3831072"/>
          </a:xfrm>
          <a:prstGeom prst="rect">
            <a:avLst/>
          </a:prstGeom>
          <a:noFill/>
          <a:ln>
            <a:noFill/>
          </a:ln>
        </p:spPr>
      </p:pic>
      <p:pic>
        <p:nvPicPr>
          <p:cNvPr id="139" name="Google Shape;139;p62"/>
          <p:cNvPicPr preferRelativeResize="0"/>
          <p:nvPr/>
        </p:nvPicPr>
        <p:blipFill rotWithShape="1">
          <a:blip r:embed="rId4">
            <a:alphaModFix/>
          </a:blip>
          <a:srcRect b="0" l="0" r="0" t="0"/>
          <a:stretch/>
        </p:blipFill>
        <p:spPr>
          <a:xfrm>
            <a:off x="4807812" y="1513464"/>
            <a:ext cx="3823837" cy="3831072"/>
          </a:xfrm>
          <a:prstGeom prst="rect">
            <a:avLst/>
          </a:prstGeom>
          <a:noFill/>
          <a:ln>
            <a:noFill/>
          </a:ln>
        </p:spPr>
      </p:pic>
      <p:sp>
        <p:nvSpPr>
          <p:cNvPr id="140" name="Google Shape;140;p62"/>
          <p:cNvSpPr txBox="1"/>
          <p:nvPr/>
        </p:nvSpPr>
        <p:spPr>
          <a:xfrm flipH="1">
            <a:off x="3623442" y="5648960"/>
            <a:ext cx="3642362"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Fig 2: User interface of app.</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63"/>
          <p:cNvSpPr txBox="1"/>
          <p:nvPr>
            <p:ph type="title"/>
          </p:nvPr>
        </p:nvSpPr>
        <p:spPr>
          <a:xfrm>
            <a:off x="262530" y="207688"/>
            <a:ext cx="8229240" cy="114264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US" sz="2400" u="sng"/>
              <a:t>RESULTS</a:t>
            </a:r>
            <a:endParaRPr b="1" sz="2400" u="sng"/>
          </a:p>
        </p:txBody>
      </p:sp>
      <p:pic>
        <p:nvPicPr>
          <p:cNvPr id="146" name="Google Shape;146;p63"/>
          <p:cNvPicPr preferRelativeResize="0"/>
          <p:nvPr/>
        </p:nvPicPr>
        <p:blipFill rotWithShape="1">
          <a:blip r:embed="rId3">
            <a:alphaModFix/>
          </a:blip>
          <a:srcRect b="0" l="0" r="0" t="0"/>
          <a:stretch/>
        </p:blipFill>
        <p:spPr>
          <a:xfrm>
            <a:off x="262530" y="1350328"/>
            <a:ext cx="4179570" cy="2145665"/>
          </a:xfrm>
          <a:prstGeom prst="rect">
            <a:avLst/>
          </a:prstGeom>
          <a:noFill/>
          <a:ln>
            <a:noFill/>
          </a:ln>
        </p:spPr>
      </p:pic>
      <p:pic>
        <p:nvPicPr>
          <p:cNvPr id="147" name="Google Shape;147;p63"/>
          <p:cNvPicPr preferRelativeResize="0"/>
          <p:nvPr/>
        </p:nvPicPr>
        <p:blipFill rotWithShape="1">
          <a:blip r:embed="rId4">
            <a:alphaModFix/>
          </a:blip>
          <a:srcRect b="0" l="0" r="0" t="0"/>
          <a:stretch/>
        </p:blipFill>
        <p:spPr>
          <a:xfrm>
            <a:off x="4571820" y="1350328"/>
            <a:ext cx="4362313" cy="2145665"/>
          </a:xfrm>
          <a:prstGeom prst="rect">
            <a:avLst/>
          </a:prstGeom>
          <a:noFill/>
          <a:ln>
            <a:noFill/>
          </a:ln>
        </p:spPr>
      </p:pic>
      <p:pic>
        <p:nvPicPr>
          <p:cNvPr id="148" name="Google Shape;148;p63"/>
          <p:cNvPicPr preferRelativeResize="0"/>
          <p:nvPr/>
        </p:nvPicPr>
        <p:blipFill rotWithShape="1">
          <a:blip r:embed="rId5">
            <a:alphaModFix/>
          </a:blip>
          <a:srcRect b="0" l="0" r="0" t="0"/>
          <a:stretch/>
        </p:blipFill>
        <p:spPr>
          <a:xfrm>
            <a:off x="1706065" y="3617596"/>
            <a:ext cx="5731510" cy="2427605"/>
          </a:xfrm>
          <a:prstGeom prst="rect">
            <a:avLst/>
          </a:prstGeom>
          <a:noFill/>
          <a:ln>
            <a:noFill/>
          </a:ln>
        </p:spPr>
      </p:pic>
      <p:sp>
        <p:nvSpPr>
          <p:cNvPr id="149" name="Google Shape;149;p63"/>
          <p:cNvSpPr txBox="1"/>
          <p:nvPr/>
        </p:nvSpPr>
        <p:spPr>
          <a:xfrm flipH="1">
            <a:off x="2250712" y="6166804"/>
            <a:ext cx="5562327"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Fig 3: The three scenes of Ancient Temple, Forest and Space are integrated in the application.</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64"/>
          <p:cNvSpPr txBox="1"/>
          <p:nvPr>
            <p:ph idx="1" type="body"/>
          </p:nvPr>
        </p:nvSpPr>
        <p:spPr>
          <a:xfrm>
            <a:off x="3251200" y="2860400"/>
            <a:ext cx="2641600" cy="766720"/>
          </a:xfrm>
          <a:prstGeom prst="rect">
            <a:avLst/>
          </a:prstGeom>
          <a:noFill/>
          <a:ln>
            <a:noFill/>
          </a:ln>
        </p:spPr>
        <p:txBody>
          <a:bodyPr anchorCtr="0" anchor="t" bIns="0" lIns="0" spcFirstLastPara="1" rIns="0" wrap="square" tIns="0">
            <a:normAutofit/>
          </a:bodyPr>
          <a:lstStyle/>
          <a:p>
            <a:pPr indent="-228600" lvl="0" marL="457200" rtl="0" algn="l">
              <a:lnSpc>
                <a:spcPct val="100000"/>
              </a:lnSpc>
              <a:spcBef>
                <a:spcPts val="0"/>
              </a:spcBef>
              <a:spcAft>
                <a:spcPts val="0"/>
              </a:spcAft>
              <a:buSzPts val="1400"/>
              <a:buNone/>
            </a:pPr>
            <a:r>
              <a:rPr lang="en-US" sz="2800"/>
              <a:t>THANK YOU</a:t>
            </a:r>
            <a:endParaRPr sz="2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3"/>
          <p:cNvSpPr txBox="1"/>
          <p:nvPr>
            <p:ph type="title"/>
          </p:nvPr>
        </p:nvSpPr>
        <p:spPr>
          <a:xfrm>
            <a:off x="457200" y="5"/>
            <a:ext cx="8229300" cy="1142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US" sz="3600">
                <a:latin typeface="Times New Roman"/>
                <a:ea typeface="Times New Roman"/>
                <a:cs typeface="Times New Roman"/>
                <a:sym typeface="Times New Roman"/>
              </a:rPr>
              <a:t>Approval from guide for the evaluation</a:t>
            </a:r>
            <a:endParaRPr/>
          </a:p>
        </p:txBody>
      </p:sp>
      <p:sp>
        <p:nvSpPr>
          <p:cNvPr id="80" name="Google Shape;80;p13"/>
          <p:cNvSpPr txBox="1"/>
          <p:nvPr>
            <p:ph idx="1" type="subTitle"/>
          </p:nvPr>
        </p:nvSpPr>
        <p:spPr>
          <a:xfrm>
            <a:off x="457200" y="1600200"/>
            <a:ext cx="8229240" cy="4525560"/>
          </a:xfrm>
          <a:prstGeom prst="rect">
            <a:avLst/>
          </a:prstGeom>
          <a:noFill/>
          <a:ln>
            <a:noFill/>
          </a:ln>
        </p:spPr>
        <p:txBody>
          <a:bodyPr anchorCtr="0" anchor="ctr" bIns="0" lIns="0" spcFirstLastPara="1" rIns="0" wrap="square" tIns="0">
            <a:normAutofit/>
          </a:bodyPr>
          <a:lstStyle/>
          <a:p>
            <a:pPr indent="-228600" lvl="0" marL="457200" rtl="0" algn="l">
              <a:lnSpc>
                <a:spcPct val="100000"/>
              </a:lnSpc>
              <a:spcBef>
                <a:spcPts val="0"/>
              </a:spcBef>
              <a:spcAft>
                <a:spcPts val="0"/>
              </a:spcAft>
              <a:buSzPts val="1400"/>
              <a:buNone/>
            </a:pPr>
            <a:r>
              <a:rPr lang="en-US"/>
              <a:t>Attach the screenshot of the email received from the guide</a:t>
            </a:r>
            <a:endParaRPr/>
          </a:p>
        </p:txBody>
      </p:sp>
      <p:pic>
        <p:nvPicPr>
          <p:cNvPr id="81" name="Google Shape;81;p13"/>
          <p:cNvPicPr preferRelativeResize="0"/>
          <p:nvPr/>
        </p:nvPicPr>
        <p:blipFill>
          <a:blip r:embed="rId3">
            <a:alphaModFix/>
          </a:blip>
          <a:stretch>
            <a:fillRect/>
          </a:stretch>
        </p:blipFill>
        <p:spPr>
          <a:xfrm>
            <a:off x="0" y="3836197"/>
            <a:ext cx="9144000" cy="3021806"/>
          </a:xfrm>
          <a:prstGeom prst="rect">
            <a:avLst/>
          </a:prstGeom>
          <a:noFill/>
          <a:ln>
            <a:noFill/>
          </a:ln>
        </p:spPr>
      </p:pic>
      <p:pic>
        <p:nvPicPr>
          <p:cNvPr id="82" name="Google Shape;82;p13"/>
          <p:cNvPicPr preferRelativeResize="0"/>
          <p:nvPr/>
        </p:nvPicPr>
        <p:blipFill rotWithShape="1">
          <a:blip r:embed="rId4">
            <a:alphaModFix/>
          </a:blip>
          <a:srcRect b="4330" l="0" r="0" t="-4330"/>
          <a:stretch/>
        </p:blipFill>
        <p:spPr>
          <a:xfrm>
            <a:off x="0" y="823222"/>
            <a:ext cx="9144000" cy="473630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54"/>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US" sz="3200">
                <a:latin typeface="Times New Roman"/>
                <a:ea typeface="Times New Roman"/>
                <a:cs typeface="Times New Roman"/>
                <a:sym typeface="Times New Roman"/>
              </a:rPr>
              <a:t>Contents:</a:t>
            </a:r>
            <a:endParaRPr/>
          </a:p>
        </p:txBody>
      </p:sp>
      <p:graphicFrame>
        <p:nvGraphicFramePr>
          <p:cNvPr id="88" name="Google Shape;88;p54"/>
          <p:cNvGraphicFramePr/>
          <p:nvPr/>
        </p:nvGraphicFramePr>
        <p:xfrm>
          <a:off x="1147900" y="1600200"/>
          <a:ext cx="3000000" cy="3000000"/>
        </p:xfrm>
        <a:graphic>
          <a:graphicData uri="http://schemas.openxmlformats.org/drawingml/2006/table">
            <a:tbl>
              <a:tblPr bandRow="1" firstRow="1">
                <a:noFill/>
                <a:tableStyleId>{BF9FA865-0B9D-46D9-9FB9-4E7BC5028D0F}</a:tableStyleId>
              </a:tblPr>
              <a:tblGrid>
                <a:gridCol w="1107075"/>
                <a:gridCol w="5740775"/>
              </a:tblGrid>
              <a:tr h="632350">
                <a:tc>
                  <a:txBody>
                    <a:bodyPr/>
                    <a:lstStyle/>
                    <a:p>
                      <a:pPr indent="0" lvl="0" marL="0" marR="0" rtl="0" algn="l">
                        <a:lnSpc>
                          <a:spcPct val="100000"/>
                        </a:lnSpc>
                        <a:spcBef>
                          <a:spcPts val="0"/>
                        </a:spcBef>
                        <a:spcAft>
                          <a:spcPts val="0"/>
                        </a:spcAft>
                        <a:buNone/>
                      </a:pPr>
                      <a:r>
                        <a:rPr lang="en-US" sz="1400" u="none" cap="none" strike="noStrike"/>
                        <a:t>Serial No.</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US" sz="1400" u="none" cap="none" strike="noStrike"/>
                        <a:t>Titles</a:t>
                      </a:r>
                      <a:endParaRPr sz="1400" u="none" cap="none" strike="noStrike"/>
                    </a:p>
                  </a:txBody>
                  <a:tcPr marT="45725" marB="45725" marR="91450" marL="91450"/>
                </a:tc>
              </a:tr>
              <a:tr h="452550">
                <a:tc>
                  <a:txBody>
                    <a:bodyPr/>
                    <a:lstStyle/>
                    <a:p>
                      <a:pPr indent="0" lvl="0" marL="0" marR="0" rtl="0" algn="l">
                        <a:lnSpc>
                          <a:spcPct val="100000"/>
                        </a:lnSpc>
                        <a:spcBef>
                          <a:spcPts val="0"/>
                        </a:spcBef>
                        <a:spcAft>
                          <a:spcPts val="0"/>
                        </a:spcAft>
                        <a:buNone/>
                      </a:pPr>
                      <a:r>
                        <a:rPr lang="en-US" sz="1400" u="none" cap="none" strike="noStrike"/>
                        <a:t>1.</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US" sz="1400" u="none" cap="none" strike="noStrike"/>
                        <a:t>Workload Distribution</a:t>
                      </a:r>
                      <a:endParaRPr sz="1400" u="none" cap="none" strike="noStrike"/>
                    </a:p>
                  </a:txBody>
                  <a:tcPr marT="45725" marB="45725" marR="91450" marL="91450"/>
                </a:tc>
              </a:tr>
              <a:tr h="452550">
                <a:tc>
                  <a:txBody>
                    <a:bodyPr/>
                    <a:lstStyle/>
                    <a:p>
                      <a:pPr indent="0" lvl="0" marL="0" marR="0" rtl="0" algn="l">
                        <a:lnSpc>
                          <a:spcPct val="100000"/>
                        </a:lnSpc>
                        <a:spcBef>
                          <a:spcPts val="0"/>
                        </a:spcBef>
                        <a:spcAft>
                          <a:spcPts val="0"/>
                        </a:spcAft>
                        <a:buNone/>
                      </a:pPr>
                      <a:r>
                        <a:rPr lang="en-US" sz="1400" u="none" cap="none" strike="noStrike"/>
                        <a:t>2.</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US"/>
                        <a:t>Problem Statement</a:t>
                      </a:r>
                      <a:endParaRPr sz="1400" u="none" cap="none" strike="noStrike"/>
                    </a:p>
                  </a:txBody>
                  <a:tcPr marT="45725" marB="45725" marR="91450" marL="91450"/>
                </a:tc>
              </a:tr>
              <a:tr h="452550">
                <a:tc>
                  <a:txBody>
                    <a:bodyPr/>
                    <a:lstStyle/>
                    <a:p>
                      <a:pPr indent="0" lvl="0" marL="0" marR="0" rtl="0" algn="l">
                        <a:lnSpc>
                          <a:spcPct val="100000"/>
                        </a:lnSpc>
                        <a:spcBef>
                          <a:spcPts val="0"/>
                        </a:spcBef>
                        <a:spcAft>
                          <a:spcPts val="0"/>
                        </a:spcAft>
                        <a:buNone/>
                      </a:pPr>
                      <a:r>
                        <a:rPr lang="en-US" sz="1400" u="none" cap="none" strike="noStrike"/>
                        <a:t>3.</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US"/>
                        <a:t>Introduction</a:t>
                      </a:r>
                      <a:endParaRPr sz="1400" u="none" cap="none" strike="noStrike"/>
                    </a:p>
                  </a:txBody>
                  <a:tcPr marT="45725" marB="45725" marR="91450" marL="91450"/>
                </a:tc>
              </a:tr>
              <a:tr h="452550">
                <a:tc>
                  <a:txBody>
                    <a:bodyPr/>
                    <a:lstStyle/>
                    <a:p>
                      <a:pPr indent="0" lvl="0" marL="0" marR="0" rtl="0" algn="l">
                        <a:lnSpc>
                          <a:spcPct val="100000"/>
                        </a:lnSpc>
                        <a:spcBef>
                          <a:spcPts val="0"/>
                        </a:spcBef>
                        <a:spcAft>
                          <a:spcPts val="0"/>
                        </a:spcAft>
                        <a:buNone/>
                      </a:pPr>
                      <a:r>
                        <a:rPr lang="en-US"/>
                        <a:t>4.</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US"/>
                        <a:t>Objective</a:t>
                      </a:r>
                      <a:endParaRPr sz="1400" u="none" cap="none" strike="noStrike"/>
                    </a:p>
                  </a:txBody>
                  <a:tcPr marT="45725" marB="45725" marR="91450" marL="91450"/>
                </a:tc>
              </a:tr>
              <a:tr h="452550">
                <a:tc>
                  <a:txBody>
                    <a:bodyPr/>
                    <a:lstStyle/>
                    <a:p>
                      <a:pPr indent="0" lvl="0" marL="0" marR="0" rtl="0" algn="l">
                        <a:lnSpc>
                          <a:spcPct val="100000"/>
                        </a:lnSpc>
                        <a:spcBef>
                          <a:spcPts val="0"/>
                        </a:spcBef>
                        <a:spcAft>
                          <a:spcPts val="0"/>
                        </a:spcAft>
                        <a:buNone/>
                      </a:pPr>
                      <a:r>
                        <a:rPr lang="en-US"/>
                        <a:t>5.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US"/>
                        <a:t>Modules</a:t>
                      </a:r>
                      <a:endParaRPr sz="1400" u="none" cap="none" strike="noStrike"/>
                    </a:p>
                  </a:txBody>
                  <a:tcPr marT="45725" marB="45725" marR="91450" marL="91450"/>
                </a:tc>
              </a:tr>
              <a:tr h="452550">
                <a:tc>
                  <a:txBody>
                    <a:bodyPr/>
                    <a:lstStyle/>
                    <a:p>
                      <a:pPr indent="0" lvl="0" marL="0" marR="0" rtl="0" algn="l">
                        <a:lnSpc>
                          <a:spcPct val="100000"/>
                        </a:lnSpc>
                        <a:spcBef>
                          <a:spcPts val="0"/>
                        </a:spcBef>
                        <a:spcAft>
                          <a:spcPts val="0"/>
                        </a:spcAft>
                        <a:buNone/>
                      </a:pPr>
                      <a:r>
                        <a:rPr lang="en-US"/>
                        <a:t>6.</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US"/>
                        <a:t>Diagrams and Images</a:t>
                      </a:r>
                      <a:endParaRPr sz="1400" u="none" cap="none" strike="noStrike"/>
                    </a:p>
                  </a:txBody>
                  <a:tcPr marT="45725" marB="45725" marR="91450" marL="91450"/>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55"/>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US" sz="3600">
                <a:latin typeface="Times New Roman"/>
                <a:ea typeface="Times New Roman"/>
                <a:cs typeface="Times New Roman"/>
                <a:sym typeface="Times New Roman"/>
              </a:rPr>
              <a:t>Work load distribution and Project planning </a:t>
            </a:r>
            <a:endParaRPr/>
          </a:p>
        </p:txBody>
      </p:sp>
      <p:graphicFrame>
        <p:nvGraphicFramePr>
          <p:cNvPr id="94" name="Google Shape;94;p55"/>
          <p:cNvGraphicFramePr/>
          <p:nvPr/>
        </p:nvGraphicFramePr>
        <p:xfrm>
          <a:off x="457200" y="1752600"/>
          <a:ext cx="3000000" cy="3000000"/>
        </p:xfrm>
        <a:graphic>
          <a:graphicData uri="http://schemas.openxmlformats.org/drawingml/2006/table">
            <a:tbl>
              <a:tblPr>
                <a:noFill/>
                <a:tableStyleId>{6EF13055-E2B8-4A07-B9B6-A9E79BC143F3}</a:tableStyleId>
              </a:tblPr>
              <a:tblGrid>
                <a:gridCol w="1028650"/>
                <a:gridCol w="1028650"/>
                <a:gridCol w="1028650"/>
                <a:gridCol w="1028650"/>
                <a:gridCol w="1028650"/>
                <a:gridCol w="1028650"/>
                <a:gridCol w="1028650"/>
                <a:gridCol w="1028650"/>
              </a:tblGrid>
              <a:tr h="1153225">
                <a:tc>
                  <a:txBody>
                    <a:bodyPr/>
                    <a:lstStyle/>
                    <a:p>
                      <a:pPr indent="0" lvl="0" marL="0" rtl="0" algn="l">
                        <a:spcBef>
                          <a:spcPts val="0"/>
                        </a:spcBef>
                        <a:spcAft>
                          <a:spcPts val="0"/>
                        </a:spcAft>
                        <a:buNone/>
                      </a:pPr>
                      <a:r>
                        <a:rPr lang="en-US"/>
                        <a:t>S.No.</a:t>
                      </a:r>
                      <a:endParaRPr/>
                    </a:p>
                  </a:txBody>
                  <a:tcPr marT="91425" marB="91425" marR="91425" marL="91425"/>
                </a:tc>
                <a:tc>
                  <a:txBody>
                    <a:bodyPr/>
                    <a:lstStyle/>
                    <a:p>
                      <a:pPr indent="0" lvl="0" marL="0" rtl="0" algn="l">
                        <a:spcBef>
                          <a:spcPts val="0"/>
                        </a:spcBef>
                        <a:spcAft>
                          <a:spcPts val="0"/>
                        </a:spcAft>
                        <a:buNone/>
                      </a:pPr>
                      <a:r>
                        <a:rPr lang="en-US"/>
                        <a:t>Names</a:t>
                      </a:r>
                      <a:endParaRPr/>
                    </a:p>
                  </a:txBody>
                  <a:tcPr marT="91425" marB="91425" marR="91425" marL="91425"/>
                </a:tc>
                <a:tc>
                  <a:txBody>
                    <a:bodyPr/>
                    <a:lstStyle/>
                    <a:p>
                      <a:pPr indent="0" lvl="0" marL="0" rtl="0" algn="l">
                        <a:spcBef>
                          <a:spcPts val="0"/>
                        </a:spcBef>
                        <a:spcAft>
                          <a:spcPts val="0"/>
                        </a:spcAft>
                        <a:buNone/>
                      </a:pPr>
                      <a:r>
                        <a:rPr lang="en-US"/>
                        <a:t>UI</a:t>
                      </a:r>
                      <a:endParaRPr/>
                    </a:p>
                  </a:txBody>
                  <a:tcPr marT="91425" marB="91425" marR="91425" marL="91425"/>
                </a:tc>
                <a:tc>
                  <a:txBody>
                    <a:bodyPr/>
                    <a:lstStyle/>
                    <a:p>
                      <a:pPr indent="0" lvl="0" marL="0" rtl="0" algn="l">
                        <a:spcBef>
                          <a:spcPts val="0"/>
                        </a:spcBef>
                        <a:spcAft>
                          <a:spcPts val="0"/>
                        </a:spcAft>
                        <a:buNone/>
                      </a:pPr>
                      <a:r>
                        <a:rPr lang="en-US"/>
                        <a:t>Scene Creation</a:t>
                      </a:r>
                      <a:endParaRPr/>
                    </a:p>
                  </a:txBody>
                  <a:tcPr marT="91425" marB="91425" marR="91425" marL="91425"/>
                </a:tc>
                <a:tc>
                  <a:txBody>
                    <a:bodyPr/>
                    <a:lstStyle/>
                    <a:p>
                      <a:pPr indent="0" lvl="0" marL="0" rtl="0" algn="l">
                        <a:spcBef>
                          <a:spcPts val="0"/>
                        </a:spcBef>
                        <a:spcAft>
                          <a:spcPts val="0"/>
                        </a:spcAft>
                        <a:buNone/>
                      </a:pPr>
                      <a:r>
                        <a:rPr lang="en-US"/>
                        <a:t>Scripts</a:t>
                      </a:r>
                      <a:endParaRPr/>
                    </a:p>
                  </a:txBody>
                  <a:tcPr marT="91425" marB="91425" marR="91425" marL="91425"/>
                </a:tc>
                <a:tc>
                  <a:txBody>
                    <a:bodyPr/>
                    <a:lstStyle/>
                    <a:p>
                      <a:pPr indent="0" lvl="0" marL="0" rtl="0" algn="l">
                        <a:spcBef>
                          <a:spcPts val="0"/>
                        </a:spcBef>
                        <a:spcAft>
                          <a:spcPts val="0"/>
                        </a:spcAft>
                        <a:buNone/>
                      </a:pPr>
                      <a:r>
                        <a:rPr lang="en-US"/>
                        <a:t>Shaders</a:t>
                      </a:r>
                      <a:endParaRPr/>
                    </a:p>
                  </a:txBody>
                  <a:tcPr marT="91425" marB="91425" marR="91425" marL="91425"/>
                </a:tc>
                <a:tc>
                  <a:txBody>
                    <a:bodyPr/>
                    <a:lstStyle/>
                    <a:p>
                      <a:pPr indent="0" lvl="0" marL="0" rtl="0" algn="l">
                        <a:spcBef>
                          <a:spcPts val="0"/>
                        </a:spcBef>
                        <a:spcAft>
                          <a:spcPts val="0"/>
                        </a:spcAft>
                        <a:buNone/>
                      </a:pPr>
                      <a:r>
                        <a:rPr lang="en-US"/>
                        <a:t>Scene Interactivity</a:t>
                      </a:r>
                      <a:endParaRPr/>
                    </a:p>
                  </a:txBody>
                  <a:tcPr marT="91425" marB="91425" marR="91425" marL="91425"/>
                </a:tc>
                <a:tc>
                  <a:txBody>
                    <a:bodyPr/>
                    <a:lstStyle/>
                    <a:p>
                      <a:pPr indent="0" lvl="0" marL="0" rtl="0" algn="l">
                        <a:spcBef>
                          <a:spcPts val="0"/>
                        </a:spcBef>
                        <a:spcAft>
                          <a:spcPts val="0"/>
                        </a:spcAft>
                        <a:buNone/>
                      </a:pPr>
                      <a:r>
                        <a:rPr lang="en-US"/>
                        <a:t>Documentation</a:t>
                      </a:r>
                      <a:endParaRPr/>
                    </a:p>
                  </a:txBody>
                  <a:tcPr marT="91425" marB="91425" marR="91425" marL="91425"/>
                </a:tc>
              </a:tr>
              <a:tr h="555225">
                <a:tc>
                  <a:txBody>
                    <a:bodyPr/>
                    <a:lstStyle/>
                    <a:p>
                      <a:pPr indent="0" lvl="0" marL="0" rtl="0" algn="l">
                        <a:spcBef>
                          <a:spcPts val="0"/>
                        </a:spcBef>
                        <a:spcAft>
                          <a:spcPts val="0"/>
                        </a:spcAft>
                        <a:buNone/>
                      </a:pPr>
                      <a:r>
                        <a:rPr lang="en-US"/>
                        <a:t>1.</a:t>
                      </a:r>
                      <a:endParaRPr/>
                    </a:p>
                  </a:txBody>
                  <a:tcPr marT="91425" marB="91425" marR="91425" marL="91425"/>
                </a:tc>
                <a:tc>
                  <a:txBody>
                    <a:bodyPr/>
                    <a:lstStyle/>
                    <a:p>
                      <a:pPr indent="0" lvl="0" marL="0" rtl="0" algn="l">
                        <a:spcBef>
                          <a:spcPts val="0"/>
                        </a:spcBef>
                        <a:spcAft>
                          <a:spcPts val="0"/>
                        </a:spcAft>
                        <a:buNone/>
                      </a:pPr>
                      <a:r>
                        <a:rPr lang="en-US"/>
                        <a:t>Arpita</a:t>
                      </a:r>
                      <a:endParaRPr/>
                    </a:p>
                  </a:txBody>
                  <a:tcPr marT="91425" marB="91425" marR="91425" marL="91425"/>
                </a:tc>
                <a:tc>
                  <a:txBody>
                    <a:bodyPr/>
                    <a:lstStyle/>
                    <a:p>
                      <a:pPr indent="0" lvl="0" marL="0" rtl="0" algn="l">
                        <a:spcBef>
                          <a:spcPts val="0"/>
                        </a:spcBef>
                        <a:spcAft>
                          <a:spcPts val="0"/>
                        </a:spcAft>
                        <a:buNone/>
                      </a:pPr>
                      <a:r>
                        <a:rPr lang="en-US"/>
                        <a:t>✅</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r>
              <a:tr h="555225">
                <a:tc>
                  <a:txBody>
                    <a:bodyPr/>
                    <a:lstStyle/>
                    <a:p>
                      <a:pPr indent="0" lvl="0" marL="0" rtl="0" algn="l">
                        <a:spcBef>
                          <a:spcPts val="0"/>
                        </a:spcBef>
                        <a:spcAft>
                          <a:spcPts val="0"/>
                        </a:spcAft>
                        <a:buNone/>
                      </a:pPr>
                      <a:r>
                        <a:rPr lang="en-US"/>
                        <a:t>2.</a:t>
                      </a:r>
                      <a:endParaRPr/>
                    </a:p>
                  </a:txBody>
                  <a:tcPr marT="91425" marB="91425" marR="91425" marL="91425"/>
                </a:tc>
                <a:tc>
                  <a:txBody>
                    <a:bodyPr/>
                    <a:lstStyle/>
                    <a:p>
                      <a:pPr indent="0" lvl="0" marL="0" rtl="0" algn="l">
                        <a:spcBef>
                          <a:spcPts val="0"/>
                        </a:spcBef>
                        <a:spcAft>
                          <a:spcPts val="0"/>
                        </a:spcAft>
                        <a:buNone/>
                      </a:pPr>
                      <a:r>
                        <a:rPr lang="en-US"/>
                        <a:t>Neeraj</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r h="854225">
                <a:tc>
                  <a:txBody>
                    <a:bodyPr/>
                    <a:lstStyle/>
                    <a:p>
                      <a:pPr indent="0" lvl="0" marL="0" rtl="0" algn="l">
                        <a:spcBef>
                          <a:spcPts val="0"/>
                        </a:spcBef>
                        <a:spcAft>
                          <a:spcPts val="0"/>
                        </a:spcAft>
                        <a:buNone/>
                      </a:pPr>
                      <a:r>
                        <a:rPr lang="en-US"/>
                        <a:t>3.</a:t>
                      </a:r>
                      <a:endParaRPr/>
                    </a:p>
                  </a:txBody>
                  <a:tcPr marT="91425" marB="91425" marR="91425" marL="91425"/>
                </a:tc>
                <a:tc>
                  <a:txBody>
                    <a:bodyPr/>
                    <a:lstStyle/>
                    <a:p>
                      <a:pPr indent="0" lvl="0" marL="0" rtl="0" algn="l">
                        <a:spcBef>
                          <a:spcPts val="0"/>
                        </a:spcBef>
                        <a:spcAft>
                          <a:spcPts val="0"/>
                        </a:spcAft>
                        <a:buNone/>
                      </a:pPr>
                      <a:r>
                        <a:rPr lang="en-US"/>
                        <a:t>Shashank</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US">
                          <a:solidFill>
                            <a:schemeClr val="dk1"/>
                          </a:solidFill>
                        </a:rPr>
                        <a:t>✅</a:t>
                      </a:r>
                      <a:endParaRPr/>
                    </a:p>
                  </a:txBody>
                  <a:tcPr marT="91425" marB="91425" marR="91425" marL="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56"/>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US" sz="3600" u="sng"/>
              <a:t>PROBLEM STATEMENT</a:t>
            </a:r>
            <a:endParaRPr b="1" sz="3600" u="sng"/>
          </a:p>
        </p:txBody>
      </p:sp>
      <p:sp>
        <p:nvSpPr>
          <p:cNvPr id="100" name="Google Shape;100;p56"/>
          <p:cNvSpPr txBox="1"/>
          <p:nvPr/>
        </p:nvSpPr>
        <p:spPr>
          <a:xfrm>
            <a:off x="457200" y="1548674"/>
            <a:ext cx="8341360" cy="35394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3200" u="none" cap="none" strike="noStrike">
                <a:solidFill>
                  <a:srgbClr val="000000"/>
                </a:solidFill>
                <a:latin typeface="Arial"/>
                <a:ea typeface="Arial"/>
                <a:cs typeface="Arial"/>
                <a:sym typeface="Arial"/>
              </a:rPr>
              <a:t>The idea is to make people visit places that sometimes seem too difficult or to go to due to any critical situation or circumstances. Thus, to provide an application that can help people have a look and feel of the actual place that they want to visit without physically going to that place.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57"/>
          <p:cNvSpPr txBox="1"/>
          <p:nvPr>
            <p:ph type="title"/>
          </p:nvPr>
        </p:nvSpPr>
        <p:spPr>
          <a:xfrm>
            <a:off x="457380" y="0"/>
            <a:ext cx="8229240" cy="114264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US" sz="3200" u="sng">
                <a:latin typeface="Times New Roman"/>
                <a:ea typeface="Times New Roman"/>
                <a:cs typeface="Times New Roman"/>
                <a:sym typeface="Times New Roman"/>
              </a:rPr>
              <a:t>Introduction to the Project</a:t>
            </a:r>
            <a:endParaRPr/>
          </a:p>
        </p:txBody>
      </p:sp>
      <p:sp>
        <p:nvSpPr>
          <p:cNvPr id="106" name="Google Shape;106;p57"/>
          <p:cNvSpPr txBox="1"/>
          <p:nvPr>
            <p:ph idx="1" type="body"/>
          </p:nvPr>
        </p:nvSpPr>
        <p:spPr>
          <a:xfrm>
            <a:off x="0" y="1167680"/>
            <a:ext cx="8330840" cy="4916720"/>
          </a:xfrm>
          <a:prstGeom prst="rect">
            <a:avLst/>
          </a:prstGeom>
          <a:noFill/>
          <a:ln>
            <a:noFill/>
          </a:ln>
        </p:spPr>
        <p:txBody>
          <a:bodyPr anchorCtr="0" anchor="t" bIns="0" lIns="0" spcFirstLastPara="1" rIns="0" wrap="square" tIns="0">
            <a:normAutofit fontScale="25000" lnSpcReduction="20000"/>
          </a:bodyPr>
          <a:lstStyle/>
          <a:p>
            <a:pPr indent="-228600" lvl="0" marL="457200" rtl="0" algn="just">
              <a:lnSpc>
                <a:spcPct val="100000"/>
              </a:lnSpc>
              <a:spcBef>
                <a:spcPts val="0"/>
              </a:spcBef>
              <a:spcAft>
                <a:spcPts val="0"/>
              </a:spcAft>
              <a:buSzPct val="77777"/>
              <a:buNone/>
            </a:pPr>
            <a:r>
              <a:rPr lang="en-US" sz="7200">
                <a:solidFill>
                  <a:srgbClr val="000000"/>
                </a:solidFill>
                <a:latin typeface="Times New Roman"/>
                <a:ea typeface="Times New Roman"/>
                <a:cs typeface="Times New Roman"/>
                <a:sym typeface="Times New Roman"/>
              </a:rPr>
              <a:t>    </a:t>
            </a:r>
            <a:r>
              <a:rPr lang="en-US" sz="9600">
                <a:latin typeface="Times New Roman"/>
                <a:ea typeface="Times New Roman"/>
                <a:cs typeface="Times New Roman"/>
                <a:sym typeface="Times New Roman"/>
              </a:rPr>
              <a:t>The Virtual Tour application allows people to visit the spots they are not able to visit physically.  These are entryways, windows, and that open passages to new and energizing virtual universes. Using augmented reality, individuals can put virtual entrances in real-world locations which they would then be able to stroll through and move into new dimensions. </a:t>
            </a:r>
            <a:endParaRPr/>
          </a:p>
          <a:p>
            <a:pPr indent="-228600" lvl="0" marL="457200" rtl="0" algn="just">
              <a:lnSpc>
                <a:spcPct val="100000"/>
              </a:lnSpc>
              <a:spcBef>
                <a:spcPts val="0"/>
              </a:spcBef>
              <a:spcAft>
                <a:spcPts val="0"/>
              </a:spcAft>
              <a:buSzPct val="58333"/>
              <a:buNone/>
            </a:pPr>
            <a:r>
              <a:rPr lang="en-US" sz="9600">
                <a:latin typeface="Times New Roman"/>
                <a:ea typeface="Times New Roman"/>
                <a:cs typeface="Times New Roman"/>
                <a:sym typeface="Times New Roman"/>
              </a:rPr>
              <a:t>    </a:t>
            </a:r>
            <a:endParaRPr/>
          </a:p>
          <a:p>
            <a:pPr indent="-228600" lvl="0" marL="457200" rtl="0" algn="just">
              <a:lnSpc>
                <a:spcPct val="100000"/>
              </a:lnSpc>
              <a:spcBef>
                <a:spcPts val="0"/>
              </a:spcBef>
              <a:spcAft>
                <a:spcPts val="0"/>
              </a:spcAft>
              <a:buSzPct val="58333"/>
              <a:buNone/>
            </a:pPr>
            <a:r>
              <a:rPr lang="en-US" sz="9600">
                <a:latin typeface="Times New Roman"/>
                <a:ea typeface="Times New Roman"/>
                <a:cs typeface="Times New Roman"/>
                <a:sym typeface="Times New Roman"/>
              </a:rPr>
              <a:t>    Using AR Foundation - a platform, which is a combination of AR Kit and ARCore which permits developers to create AR applications that can run both on iOS and android devices thus making it easier for the application to run on any platform. </a:t>
            </a:r>
            <a:endParaRPr/>
          </a:p>
          <a:p>
            <a:pPr indent="-228600" lvl="0" marL="457200" rtl="0" algn="just">
              <a:lnSpc>
                <a:spcPct val="100000"/>
              </a:lnSpc>
              <a:spcBef>
                <a:spcPts val="0"/>
              </a:spcBef>
              <a:spcAft>
                <a:spcPts val="0"/>
              </a:spcAft>
              <a:buSzPct val="58333"/>
              <a:buNone/>
            </a:pPr>
            <a:r>
              <a:t/>
            </a:r>
            <a:endParaRPr sz="9600">
              <a:latin typeface="Times New Roman"/>
              <a:ea typeface="Times New Roman"/>
              <a:cs typeface="Times New Roman"/>
              <a:sym typeface="Times New Roman"/>
            </a:endParaRPr>
          </a:p>
          <a:p>
            <a:pPr indent="-228600" lvl="0" marL="457200" rtl="0" algn="just">
              <a:lnSpc>
                <a:spcPct val="100000"/>
              </a:lnSpc>
              <a:spcBef>
                <a:spcPts val="0"/>
              </a:spcBef>
              <a:spcAft>
                <a:spcPts val="0"/>
              </a:spcAft>
              <a:buSzPct val="58333"/>
              <a:buNone/>
            </a:pPr>
            <a:r>
              <a:rPr lang="en-US" sz="9600">
                <a:latin typeface="Times New Roman"/>
                <a:ea typeface="Times New Roman"/>
                <a:cs typeface="Times New Roman"/>
                <a:sym typeface="Times New Roman"/>
              </a:rPr>
              <a:t>     The origin of the problem comes from the Covid situation. In this time people are not able to visit places or move to other places so we thought of creating an application that will make people visit different places by implementing the technology Augmented Reality. </a:t>
            </a:r>
            <a:endParaRPr sz="9600">
              <a:latin typeface="Times New Roman"/>
              <a:ea typeface="Times New Roman"/>
              <a:cs typeface="Times New Roman"/>
              <a:sym typeface="Times New Roman"/>
            </a:endParaRPr>
          </a:p>
          <a:p>
            <a:pPr indent="-228600" lvl="0" marL="457200" rtl="0" algn="just">
              <a:lnSpc>
                <a:spcPct val="150000"/>
              </a:lnSpc>
              <a:spcBef>
                <a:spcPts val="150"/>
              </a:spcBef>
              <a:spcAft>
                <a:spcPts val="0"/>
              </a:spcAft>
              <a:buSzPct val="70000"/>
              <a:buNone/>
            </a:pPr>
            <a:r>
              <a:rPr lang="en-US" sz="8000">
                <a:solidFill>
                  <a:srgbClr val="000000"/>
                </a:solidFill>
                <a:latin typeface="Times New Roman"/>
                <a:ea typeface="Times New Roman"/>
                <a:cs typeface="Times New Roman"/>
                <a:sym typeface="Times New Roman"/>
              </a:rPr>
              <a:t>.</a:t>
            </a:r>
            <a:endParaRPr sz="8000">
              <a:latin typeface="Calibri"/>
              <a:ea typeface="Calibri"/>
              <a:cs typeface="Calibri"/>
              <a:sym typeface="Calibri"/>
            </a:endParaRPr>
          </a:p>
          <a:p>
            <a:pPr indent="-228600" lvl="0" marL="457200" rtl="0" algn="just">
              <a:lnSpc>
                <a:spcPct val="100000"/>
              </a:lnSpc>
              <a:spcBef>
                <a:spcPts val="1000"/>
              </a:spcBef>
              <a:spcAft>
                <a:spcPts val="0"/>
              </a:spcAft>
              <a:buSzPct val="311111"/>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58"/>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
        <p:nvSpPr>
          <p:cNvPr id="112" name="Google Shape;112;p58"/>
          <p:cNvSpPr txBox="1"/>
          <p:nvPr>
            <p:ph idx="1" type="body"/>
          </p:nvPr>
        </p:nvSpPr>
        <p:spPr>
          <a:xfrm>
            <a:off x="457200" y="1600200"/>
            <a:ext cx="8229240" cy="4525560"/>
          </a:xfrm>
          <a:prstGeom prst="rect">
            <a:avLst/>
          </a:prstGeom>
          <a:noFill/>
          <a:ln>
            <a:noFill/>
          </a:ln>
        </p:spPr>
        <p:txBody>
          <a:bodyPr anchorCtr="0" anchor="t" bIns="0" lIns="0" spcFirstLastPara="1" rIns="0" wrap="square" tIns="0">
            <a:normAutofit/>
          </a:bodyPr>
          <a:lstStyle/>
          <a:p>
            <a:pPr indent="-228600" lvl="0" marL="457200" rtl="0" algn="l">
              <a:lnSpc>
                <a:spcPct val="100000"/>
              </a:lnSpc>
              <a:spcBef>
                <a:spcPts val="0"/>
              </a:spcBef>
              <a:spcAft>
                <a:spcPts val="0"/>
              </a:spcAft>
              <a:buSzPts val="1400"/>
              <a:buNone/>
            </a:pPr>
            <a:r>
              <a:t/>
            </a:r>
            <a:endParaRPr/>
          </a:p>
        </p:txBody>
      </p:sp>
      <p:pic>
        <p:nvPicPr>
          <p:cNvPr id="113" name="Google Shape;113;p58"/>
          <p:cNvPicPr preferRelativeResize="0"/>
          <p:nvPr/>
        </p:nvPicPr>
        <p:blipFill rotWithShape="1">
          <a:blip r:embed="rId3">
            <a:alphaModFix/>
          </a:blip>
          <a:srcRect b="0" l="0" r="0" t="0"/>
          <a:stretch/>
        </p:blipFill>
        <p:spPr>
          <a:xfrm>
            <a:off x="1698446" y="1812727"/>
            <a:ext cx="5746748" cy="323254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59"/>
          <p:cNvSpPr txBox="1"/>
          <p:nvPr>
            <p:ph type="title"/>
          </p:nvPr>
        </p:nvSpPr>
        <p:spPr>
          <a:xfrm>
            <a:off x="457200" y="160920"/>
            <a:ext cx="8229240" cy="1142640"/>
          </a:xfrm>
          <a:prstGeom prst="rect">
            <a:avLst/>
          </a:prstGeom>
          <a:noFill/>
          <a:ln>
            <a:noFill/>
          </a:ln>
        </p:spPr>
        <p:txBody>
          <a:bodyPr anchorCtr="0" anchor="b" bIns="0" lIns="0" spcFirstLastPara="1" rIns="0" wrap="square" tIns="0">
            <a:noAutofit/>
          </a:bodyPr>
          <a:lstStyle/>
          <a:p>
            <a:pPr indent="0" lvl="0" marL="0" marR="0" rtl="0" algn="l">
              <a:lnSpc>
                <a:spcPct val="150000"/>
              </a:lnSpc>
              <a:spcBef>
                <a:spcPts val="0"/>
              </a:spcBef>
              <a:spcAft>
                <a:spcPts val="0"/>
              </a:spcAft>
              <a:buClr>
                <a:schemeClr val="accent2"/>
              </a:buClr>
              <a:buSzPts val="4800"/>
              <a:buFont typeface="Montserrat"/>
              <a:buNone/>
            </a:pPr>
            <a:r>
              <a:rPr b="1" i="0" lang="en-US" sz="3000" u="sng" cap="none" strike="noStrike">
                <a:solidFill>
                  <a:schemeClr val="dk1"/>
                </a:solidFill>
                <a:latin typeface="Times New Roman"/>
                <a:ea typeface="Times New Roman"/>
                <a:cs typeface="Times New Roman"/>
                <a:sym typeface="Times New Roman"/>
              </a:rPr>
              <a:t>Objective of the project:</a:t>
            </a:r>
            <a:endParaRPr b="1" i="0" sz="3000" u="sng" cap="none" strike="noStrike">
              <a:solidFill>
                <a:schemeClr val="dk1"/>
              </a:solidFill>
              <a:latin typeface="Times New Roman"/>
              <a:ea typeface="Times New Roman"/>
              <a:cs typeface="Times New Roman"/>
              <a:sym typeface="Times New Roman"/>
            </a:endParaRPr>
          </a:p>
        </p:txBody>
      </p:sp>
      <p:sp>
        <p:nvSpPr>
          <p:cNvPr id="119" name="Google Shape;119;p59"/>
          <p:cNvSpPr txBox="1"/>
          <p:nvPr>
            <p:ph idx="1" type="body"/>
          </p:nvPr>
        </p:nvSpPr>
        <p:spPr>
          <a:xfrm>
            <a:off x="457200" y="1600200"/>
            <a:ext cx="8229240" cy="4525560"/>
          </a:xfrm>
          <a:prstGeom prst="rect">
            <a:avLst/>
          </a:prstGeom>
          <a:noFill/>
          <a:ln>
            <a:noFill/>
          </a:ln>
        </p:spPr>
        <p:txBody>
          <a:bodyPr anchorCtr="0" anchor="t" bIns="0" lIns="0" spcFirstLastPara="1" rIns="0" wrap="square" tIns="0">
            <a:noAutofit/>
          </a:bodyPr>
          <a:lstStyle/>
          <a:p>
            <a:pPr indent="-342900" lvl="0" marL="342900" marR="0" rtl="0" algn="l">
              <a:lnSpc>
                <a:spcPct val="150000"/>
              </a:lnSpc>
              <a:spcBef>
                <a:spcPts val="0"/>
              </a:spcBef>
              <a:spcAft>
                <a:spcPts val="0"/>
              </a:spcAft>
              <a:buClr>
                <a:schemeClr val="dk1"/>
              </a:buClr>
              <a:buSzPts val="2400"/>
              <a:buFont typeface="Arial"/>
              <a:buAutoNum type="arabicPeriod"/>
            </a:pPr>
            <a:r>
              <a:rPr b="0" i="0" lang="en-US" sz="2400" u="none" cap="none" strike="noStrike">
                <a:solidFill>
                  <a:schemeClr val="dk1"/>
                </a:solidFill>
                <a:latin typeface="Times New Roman"/>
                <a:ea typeface="Times New Roman"/>
                <a:cs typeface="Times New Roman"/>
                <a:sym typeface="Times New Roman"/>
              </a:rPr>
              <a:t>Constructing tours of artificial museum, monuments, cities and many more places.</a:t>
            </a:r>
            <a:endParaRPr b="0" i="0" sz="2400" u="none" cap="none" strike="noStrike">
              <a:solidFill>
                <a:schemeClr val="dk1"/>
              </a:solidFill>
              <a:latin typeface="Times New Roman"/>
              <a:ea typeface="Times New Roman"/>
              <a:cs typeface="Times New Roman"/>
              <a:sym typeface="Times New Roman"/>
            </a:endParaRPr>
          </a:p>
          <a:p>
            <a:pPr indent="-342900" lvl="0" marL="342900" marR="0" rtl="0" algn="l">
              <a:lnSpc>
                <a:spcPct val="150000"/>
              </a:lnSpc>
              <a:spcBef>
                <a:spcPts val="800"/>
              </a:spcBef>
              <a:spcAft>
                <a:spcPts val="0"/>
              </a:spcAft>
              <a:buClr>
                <a:schemeClr val="dk1"/>
              </a:buClr>
              <a:buSzPts val="2400"/>
              <a:buFont typeface="Arial"/>
              <a:buAutoNum type="arabicPeriod"/>
            </a:pPr>
            <a:r>
              <a:rPr b="0" i="0" lang="en-US" sz="2400" u="none" cap="none" strike="noStrike">
                <a:solidFill>
                  <a:schemeClr val="dk1"/>
                </a:solidFill>
                <a:latin typeface="Times New Roman"/>
                <a:ea typeface="Times New Roman"/>
                <a:cs typeface="Times New Roman"/>
                <a:sym typeface="Times New Roman"/>
              </a:rPr>
              <a:t>Letting the user choose the tour from a given list.</a:t>
            </a:r>
            <a:endParaRPr b="0" i="0" sz="2400" u="none" cap="none" strike="noStrike">
              <a:solidFill>
                <a:schemeClr val="dk1"/>
              </a:solidFill>
              <a:latin typeface="Times New Roman"/>
              <a:ea typeface="Times New Roman"/>
              <a:cs typeface="Times New Roman"/>
              <a:sym typeface="Times New Roman"/>
            </a:endParaRPr>
          </a:p>
          <a:p>
            <a:pPr indent="-342900" lvl="0" marL="342900" marR="0" rtl="0" algn="l">
              <a:lnSpc>
                <a:spcPct val="150000"/>
              </a:lnSpc>
              <a:spcBef>
                <a:spcPts val="800"/>
              </a:spcBef>
              <a:spcAft>
                <a:spcPts val="0"/>
              </a:spcAft>
              <a:buClr>
                <a:schemeClr val="dk1"/>
              </a:buClr>
              <a:buSzPts val="2400"/>
              <a:buFont typeface="Arial"/>
              <a:buAutoNum type="arabicPeriod"/>
            </a:pPr>
            <a:r>
              <a:rPr b="0" i="0" lang="en-US" sz="2400" u="none" cap="none" strike="noStrike">
                <a:solidFill>
                  <a:schemeClr val="dk1"/>
                </a:solidFill>
                <a:latin typeface="Times New Roman"/>
                <a:ea typeface="Times New Roman"/>
                <a:cs typeface="Times New Roman"/>
                <a:sym typeface="Times New Roman"/>
              </a:rPr>
              <a:t>Adding interactivity in the tours, where the user can interact with the objects in the virtual tour environment.</a:t>
            </a:r>
            <a:endParaRPr b="0" i="0" sz="2400" u="none" cap="none" strike="noStrike">
              <a:solidFill>
                <a:schemeClr val="dk1"/>
              </a:solidFill>
              <a:latin typeface="Times New Roman"/>
              <a:ea typeface="Times New Roman"/>
              <a:cs typeface="Times New Roman"/>
              <a:sym typeface="Times New Roman"/>
            </a:endParaRPr>
          </a:p>
          <a:p>
            <a:pPr indent="-342900" lvl="0" marL="342900" marR="0" rtl="0" algn="l">
              <a:lnSpc>
                <a:spcPct val="150000"/>
              </a:lnSpc>
              <a:spcBef>
                <a:spcPts val="800"/>
              </a:spcBef>
              <a:spcAft>
                <a:spcPts val="0"/>
              </a:spcAft>
              <a:buClr>
                <a:schemeClr val="dk1"/>
              </a:buClr>
              <a:buSzPts val="2400"/>
              <a:buFont typeface="Arial"/>
              <a:buAutoNum type="arabicPeriod"/>
            </a:pPr>
            <a:r>
              <a:rPr b="0" i="0" lang="en-US" sz="2400" u="none" cap="none" strike="noStrike">
                <a:solidFill>
                  <a:schemeClr val="dk1"/>
                </a:solidFill>
                <a:latin typeface="Times New Roman"/>
                <a:ea typeface="Times New Roman"/>
                <a:cs typeface="Times New Roman"/>
                <a:sym typeface="Times New Roman"/>
              </a:rPr>
              <a:t>Letting users view places that wanted to visit without having to visit that place physically.</a:t>
            </a:r>
            <a:endParaRPr b="0" i="0" sz="24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800"/>
              </a:spcBef>
              <a:spcAft>
                <a:spcPts val="600"/>
              </a:spcAft>
              <a:buClr>
                <a:schemeClr val="dk1"/>
              </a:buClr>
              <a:buSzPts val="2400"/>
              <a:buFont typeface="Montserrat Light"/>
              <a:buNone/>
            </a:pPr>
            <a:r>
              <a:t/>
            </a:r>
            <a:endParaRPr b="0" i="0" sz="2400" u="none" cap="none" strike="noStrike">
              <a:solidFill>
                <a:schemeClr val="dk1"/>
              </a:solidFill>
              <a:latin typeface="Montserrat Light"/>
              <a:ea typeface="Montserrat Light"/>
              <a:cs typeface="Montserrat Light"/>
              <a:sym typeface="Montserrat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60"/>
          <p:cNvSpPr txBox="1"/>
          <p:nvPr>
            <p:ph type="title"/>
          </p:nvPr>
        </p:nvSpPr>
        <p:spPr>
          <a:xfrm>
            <a:off x="457200" y="274680"/>
            <a:ext cx="8229240" cy="114264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rPr b="1" lang="en-US" sz="2400" u="sng"/>
              <a:t>Workflow Diagram</a:t>
            </a:r>
            <a:endParaRPr b="1" sz="2400" u="sng"/>
          </a:p>
        </p:txBody>
      </p:sp>
      <p:pic>
        <p:nvPicPr>
          <p:cNvPr id="125" name="Google Shape;125;p60"/>
          <p:cNvPicPr preferRelativeResize="0"/>
          <p:nvPr/>
        </p:nvPicPr>
        <p:blipFill rotWithShape="1">
          <a:blip r:embed="rId3">
            <a:alphaModFix/>
          </a:blip>
          <a:srcRect b="0" l="0" r="0" t="0"/>
          <a:stretch/>
        </p:blipFill>
        <p:spPr>
          <a:xfrm>
            <a:off x="1692305" y="1091489"/>
            <a:ext cx="5530787" cy="5337942"/>
          </a:xfrm>
          <a:prstGeom prst="rect">
            <a:avLst/>
          </a:prstGeom>
          <a:noFill/>
          <a:ln>
            <a:noFill/>
          </a:ln>
        </p:spPr>
      </p:pic>
      <p:sp>
        <p:nvSpPr>
          <p:cNvPr id="126" name="Google Shape;126;p60"/>
          <p:cNvSpPr txBox="1"/>
          <p:nvPr/>
        </p:nvSpPr>
        <p:spPr>
          <a:xfrm>
            <a:off x="3769360" y="6429431"/>
            <a:ext cx="1838960"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000000"/>
                </a:solidFill>
                <a:latin typeface="Arial"/>
                <a:ea typeface="Arial"/>
                <a:cs typeface="Arial"/>
                <a:sym typeface="Arial"/>
              </a:rPr>
              <a:t>Fig 1: Flowchart </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2019-03-30T06:52:13Z</dcterms:created>
  <dc:creator>pooja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12.0000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1</vt:i4>
  </property>
  <property fmtid="{D5CDD505-2E9C-101B-9397-08002B2CF9AE}" pid="8" name="PresentationFormat">
    <vt:lpwstr>On-screen Show (4:3)</vt:lpwstr>
  </property>
  <property fmtid="{D5CDD505-2E9C-101B-9397-08002B2CF9AE}" pid="9" name="ScaleCrop">
    <vt:bool>false</vt:bool>
  </property>
  <property fmtid="{D5CDD505-2E9C-101B-9397-08002B2CF9AE}" pid="10" name="ShareDoc">
    <vt:bool>false</vt:bool>
  </property>
  <property fmtid="{D5CDD505-2E9C-101B-9397-08002B2CF9AE}" pid="11" name="Slides">
    <vt:i4>21</vt:i4>
  </property>
</Properties>
</file>